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B0AF"/>
    <a:srgbClr val="F9F9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336"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31377-C98E-78B6-7DD6-C6D5BDD662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1CD3A6-E236-54FA-902F-282D6ED13E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28D5FFB-B5F0-FD25-6C04-CED5D70E88DA}"/>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5" name="Footer Placeholder 4">
            <a:extLst>
              <a:ext uri="{FF2B5EF4-FFF2-40B4-BE49-F238E27FC236}">
                <a16:creationId xmlns:a16="http://schemas.microsoft.com/office/drawing/2014/main" id="{DE5AC5D2-5DE4-2EB8-35F2-CA101D1266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899162-C50B-10E7-2AEC-3DEAF3F9336B}"/>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26687230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7A741-B380-D2C5-D2DE-CBB0C4C9061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743698-8A71-3AA1-8358-841C6F2297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D71A48-DA0E-5E39-7320-637C3A391219}"/>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5" name="Footer Placeholder 4">
            <a:extLst>
              <a:ext uri="{FF2B5EF4-FFF2-40B4-BE49-F238E27FC236}">
                <a16:creationId xmlns:a16="http://schemas.microsoft.com/office/drawing/2014/main" id="{9DBDC9AD-A9BE-2D91-1BB2-236BBAE84B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487C01-BF16-1A93-E9B3-12D177993A45}"/>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18912677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F75F7C-54A8-A693-06B8-AE5E3007C84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3CBAF6-E278-58EB-C98B-F889C44E0C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E0AA6C-18CC-323D-4B60-8B4B969C3786}"/>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5" name="Footer Placeholder 4">
            <a:extLst>
              <a:ext uri="{FF2B5EF4-FFF2-40B4-BE49-F238E27FC236}">
                <a16:creationId xmlns:a16="http://schemas.microsoft.com/office/drawing/2014/main" id="{185C4055-7839-6D22-291B-A6EBC06CD2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614241-00A7-29A9-D360-16CFAF9F9FED}"/>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1085258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D193C-DD2F-E7C6-51DF-0000759ECB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49172F-E023-DAAA-9FE6-EF2010B061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709097-D60B-4F82-2565-5A8B69C7BBA7}"/>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5" name="Footer Placeholder 4">
            <a:extLst>
              <a:ext uri="{FF2B5EF4-FFF2-40B4-BE49-F238E27FC236}">
                <a16:creationId xmlns:a16="http://schemas.microsoft.com/office/drawing/2014/main" id="{55FB08FF-AFFA-1202-347C-20F53FF3A0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BC9A81-0698-30BE-7D7A-EF91D436C75D}"/>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3959265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B0DDC-164F-AB81-C447-9A0611F1B5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8922D2-19F8-4AB0-81E9-8A63F956C0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27D01E-CF82-8499-00AB-4BFDCF57A010}"/>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5" name="Footer Placeholder 4">
            <a:extLst>
              <a:ext uri="{FF2B5EF4-FFF2-40B4-BE49-F238E27FC236}">
                <a16:creationId xmlns:a16="http://schemas.microsoft.com/office/drawing/2014/main" id="{20CA22C1-E1EB-E181-B5CF-AF7CE4539C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5D45C3-6139-4636-0109-6213BCB540A8}"/>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2133826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9A5F3-83B6-590F-6AA7-D37F42008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1EC7AD-4150-837F-86CF-2CC5A28B22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D224ABB-559A-50EA-0954-64E7F432AE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FF47465-7F04-04EE-3CDA-B12172088650}"/>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6" name="Footer Placeholder 5">
            <a:extLst>
              <a:ext uri="{FF2B5EF4-FFF2-40B4-BE49-F238E27FC236}">
                <a16:creationId xmlns:a16="http://schemas.microsoft.com/office/drawing/2014/main" id="{BD7AD1C2-FC08-08F7-A3F2-85A60BB5F3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7EC6BA-CACF-31E0-03E2-358C13594EB7}"/>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2617748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6861C-E396-D612-B8B5-63C8A97BDB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C17EAD-6436-EB2D-E268-B04891EA40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0DF710E-819E-01D2-DF2D-4B26CD84343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8DD5E8C-89DE-6F48-B34E-0D14CD50F0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8ED98D-1C79-5612-3F4F-9D59BCCC2D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6712419-855F-5DC9-A1D4-F6A732C5B9D5}"/>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8" name="Footer Placeholder 7">
            <a:extLst>
              <a:ext uri="{FF2B5EF4-FFF2-40B4-BE49-F238E27FC236}">
                <a16:creationId xmlns:a16="http://schemas.microsoft.com/office/drawing/2014/main" id="{918462DF-7E2C-6C7A-3D9D-F5EF2D71379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DE73A-06AF-DD5C-896A-43CB480B7219}"/>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1347811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30BDA-C68E-94D9-AC7C-9D24926245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414CE95-31EF-2DD1-736A-886BFE1D46D0}"/>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4" name="Footer Placeholder 3">
            <a:extLst>
              <a:ext uri="{FF2B5EF4-FFF2-40B4-BE49-F238E27FC236}">
                <a16:creationId xmlns:a16="http://schemas.microsoft.com/office/drawing/2014/main" id="{8FE6E2CE-B5AA-3B30-2C0D-F92308D36A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E4A7F11-AA06-ABC2-3B7D-230AEBF30815}"/>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2417185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D2BA09-BF56-B973-40B3-4946E3E66453}"/>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3" name="Footer Placeholder 2">
            <a:extLst>
              <a:ext uri="{FF2B5EF4-FFF2-40B4-BE49-F238E27FC236}">
                <a16:creationId xmlns:a16="http://schemas.microsoft.com/office/drawing/2014/main" id="{B49A4107-86CA-DCAE-EA73-F6BEE947F2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B4441B6-77B5-9298-E244-E85C44462C4C}"/>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3192186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2C944-1B98-A9DD-02A2-882FEAC52B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A4F639A-6C57-6ED3-4D42-8C44377B80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ACCDAC-C07A-6DF8-185C-D5BBE459E8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D061A0-3884-323E-3CFE-23FB9981DF73}"/>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6" name="Footer Placeholder 5">
            <a:extLst>
              <a:ext uri="{FF2B5EF4-FFF2-40B4-BE49-F238E27FC236}">
                <a16:creationId xmlns:a16="http://schemas.microsoft.com/office/drawing/2014/main" id="{283AE2C1-F2C0-1524-2E48-12F7BA8EA1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54182F-038D-9DF1-E71A-E3BBE6533CF9}"/>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187628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CCAA2-CC70-2165-9806-7FD6BCC33C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FC9C4DA-16C1-1D7A-37E2-630DBD855C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5C9BE4D-C25E-9C35-634B-2DA56971BD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6698E4-1477-0F36-02AA-A7E2E91EC8B6}"/>
              </a:ext>
            </a:extLst>
          </p:cNvPr>
          <p:cNvSpPr>
            <a:spLocks noGrp="1"/>
          </p:cNvSpPr>
          <p:nvPr>
            <p:ph type="dt" sz="half" idx="10"/>
          </p:nvPr>
        </p:nvSpPr>
        <p:spPr/>
        <p:txBody>
          <a:bodyPr/>
          <a:lstStyle/>
          <a:p>
            <a:fld id="{E30D0323-2AEE-469B-982E-9997063F0BF4}" type="datetimeFigureOut">
              <a:rPr lang="en-US" smtClean="0"/>
              <a:t>11/11/2024</a:t>
            </a:fld>
            <a:endParaRPr lang="en-US"/>
          </a:p>
        </p:txBody>
      </p:sp>
      <p:sp>
        <p:nvSpPr>
          <p:cNvPr id="6" name="Footer Placeholder 5">
            <a:extLst>
              <a:ext uri="{FF2B5EF4-FFF2-40B4-BE49-F238E27FC236}">
                <a16:creationId xmlns:a16="http://schemas.microsoft.com/office/drawing/2014/main" id="{713D6AE8-C4C5-0510-E0AE-7E7F575022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4C7F49-DDE7-4726-84B5-2340A8B41B37}"/>
              </a:ext>
            </a:extLst>
          </p:cNvPr>
          <p:cNvSpPr>
            <a:spLocks noGrp="1"/>
          </p:cNvSpPr>
          <p:nvPr>
            <p:ph type="sldNum" sz="quarter" idx="12"/>
          </p:nvPr>
        </p:nvSpPr>
        <p:spPr/>
        <p:txBody>
          <a:bodyPr/>
          <a:lstStyle/>
          <a:p>
            <a:fld id="{EBF7C3C3-3853-4A18-965F-51FA6DD840EB}" type="slidenum">
              <a:rPr lang="en-US" smtClean="0"/>
              <a:t>‹#›</a:t>
            </a:fld>
            <a:endParaRPr lang="en-US"/>
          </a:p>
        </p:txBody>
      </p:sp>
    </p:spTree>
    <p:extLst>
      <p:ext uri="{BB962C8B-B14F-4D97-AF65-F5344CB8AC3E}">
        <p14:creationId xmlns:p14="http://schemas.microsoft.com/office/powerpoint/2010/main" val="406082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E93B18-9164-1F53-D195-813514CAF0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43BBC49-2738-0087-18A3-5EB180C422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726A62-F779-20CC-7680-5B963B56E0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0D0323-2AEE-469B-982E-9997063F0BF4}" type="datetimeFigureOut">
              <a:rPr lang="en-US" smtClean="0"/>
              <a:t>11/11/2024</a:t>
            </a:fld>
            <a:endParaRPr lang="en-US"/>
          </a:p>
        </p:txBody>
      </p:sp>
      <p:sp>
        <p:nvSpPr>
          <p:cNvPr id="5" name="Footer Placeholder 4">
            <a:extLst>
              <a:ext uri="{FF2B5EF4-FFF2-40B4-BE49-F238E27FC236}">
                <a16:creationId xmlns:a16="http://schemas.microsoft.com/office/drawing/2014/main" id="{6928E08B-F8E1-4F82-8F14-0561748773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FFF0308-0C42-CC8F-8081-A93C6AC5C8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F7C3C3-3853-4A18-965F-51FA6DD840EB}" type="slidenum">
              <a:rPr lang="en-US" smtClean="0"/>
              <a:t>‹#›</a:t>
            </a:fld>
            <a:endParaRPr lang="en-US"/>
          </a:p>
        </p:txBody>
      </p:sp>
    </p:spTree>
    <p:extLst>
      <p:ext uri="{BB962C8B-B14F-4D97-AF65-F5344CB8AC3E}">
        <p14:creationId xmlns:p14="http://schemas.microsoft.com/office/powerpoint/2010/main" val="833493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Flowchart: Connector 5">
            <a:extLst>
              <a:ext uri="{FF2B5EF4-FFF2-40B4-BE49-F238E27FC236}">
                <a16:creationId xmlns:a16="http://schemas.microsoft.com/office/drawing/2014/main" id="{AA1E94F0-E523-CB7E-5F0D-C8134719F36D}"/>
              </a:ext>
            </a:extLst>
          </p:cNvPr>
          <p:cNvSpPr/>
          <p:nvPr/>
        </p:nvSpPr>
        <p:spPr>
          <a:xfrm>
            <a:off x="11043036" y="7029722"/>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0555356" y="8146549"/>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12753129" y="5332768"/>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900223" y="477664"/>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1291486" y="-1856911"/>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272059" y="-2170518"/>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a:off x="-856923" y="1828799"/>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roup 128">
            <a:extLst>
              <a:ext uri="{FF2B5EF4-FFF2-40B4-BE49-F238E27FC236}">
                <a16:creationId xmlns:a16="http://schemas.microsoft.com/office/drawing/2014/main" id="{DA20D31D-4859-40D1-4CB2-90D2ADF5B032}"/>
              </a:ext>
            </a:extLst>
          </p:cNvPr>
          <p:cNvGrpSpPr/>
          <p:nvPr/>
        </p:nvGrpSpPr>
        <p:grpSpPr>
          <a:xfrm>
            <a:off x="455053" y="-1690469"/>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13469590" y="5978032"/>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12374113" y="6372787"/>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flipH="1">
            <a:off x="10245286" y="7362896"/>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980769" y="413631"/>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46908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63F9F1F4-1708-F392-80DB-94516ABC2BC1}"/>
              </a:ext>
            </a:extLst>
          </p:cNvPr>
          <p:cNvGrpSpPr/>
          <p:nvPr/>
        </p:nvGrpSpPr>
        <p:grpSpPr>
          <a:xfrm>
            <a:off x="38265" y="75889"/>
            <a:ext cx="4283591" cy="400110"/>
            <a:chOff x="1519992" y="1800672"/>
            <a:chExt cx="6631903" cy="619453"/>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00672"/>
              <a:ext cx="860223" cy="619453"/>
            </a:xfrm>
            <a:prstGeom prst="rect">
              <a:avLst/>
            </a:prstGeom>
            <a:noFill/>
          </p:spPr>
          <p:txBody>
            <a:bodyPr wrap="square" rtlCol="0">
              <a:spAutoFit/>
            </a:bodyPr>
            <a:lstStyle/>
            <a:p>
              <a:pPr algn="ctr"/>
              <a:r>
                <a:rPr lang="en-US" sz="2000" dirty="0">
                  <a:latin typeface="Lexend Deca" pitchFamily="2" charset="0"/>
                </a:rPr>
                <a:t>07</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8" y="1853955"/>
              <a:ext cx="5915467" cy="524152"/>
            </a:xfrm>
            <a:prstGeom prst="rect">
              <a:avLst/>
            </a:prstGeom>
            <a:noFill/>
          </p:spPr>
          <p:txBody>
            <a:bodyPr wrap="square" rtlCol="0">
              <a:spAutoFit/>
            </a:bodyPr>
            <a:lstStyle/>
            <a:p>
              <a:r>
                <a:rPr lang="en-US" sz="1600" dirty="0">
                  <a:latin typeface="Lexend Deca" pitchFamily="2" charset="0"/>
                </a:rPr>
                <a:t>Roboflow &amp; Datasets</a:t>
              </a:r>
            </a:p>
          </p:txBody>
        </p:sp>
      </p:grpSp>
      <p:sp>
        <p:nvSpPr>
          <p:cNvPr id="6" name="Flowchart: Connector 5">
            <a:extLst>
              <a:ext uri="{FF2B5EF4-FFF2-40B4-BE49-F238E27FC236}">
                <a16:creationId xmlns:a16="http://schemas.microsoft.com/office/drawing/2014/main" id="{AA1E94F0-E523-CB7E-5F0D-C8134719F36D}"/>
              </a:ext>
            </a:extLst>
          </p:cNvPr>
          <p:cNvSpPr/>
          <p:nvPr/>
        </p:nvSpPr>
        <p:spPr>
          <a:xfrm>
            <a:off x="9675953" y="5805732"/>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0665596" y="5870254"/>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9830596" y="17471"/>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753122" y="5267256"/>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8370212" y="-872955"/>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6772652" y="-915082"/>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rot="5400000" flipV="1">
            <a:off x="8941723" y="537339"/>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rot="5400000">
            <a:off x="6303968" y="314597"/>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11573159" y="5445095"/>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10716262" y="5540461"/>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a:off x="11553103" y="5097167"/>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1439900" y="6033298"/>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10106474" y="6206402"/>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9099109" y="143004"/>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2440;p46">
            <a:extLst>
              <a:ext uri="{FF2B5EF4-FFF2-40B4-BE49-F238E27FC236}">
                <a16:creationId xmlns:a16="http://schemas.microsoft.com/office/drawing/2014/main" id="{9084BC19-B14E-C138-AA83-19D0610AA998}"/>
              </a:ext>
            </a:extLst>
          </p:cNvPr>
          <p:cNvGrpSpPr/>
          <p:nvPr/>
        </p:nvGrpSpPr>
        <p:grpSpPr>
          <a:xfrm>
            <a:off x="7292706" y="129268"/>
            <a:ext cx="546730" cy="531613"/>
            <a:chOff x="4434850" y="4159800"/>
            <a:chExt cx="456600" cy="443975"/>
          </a:xfrm>
        </p:grpSpPr>
        <p:sp>
          <p:nvSpPr>
            <p:cNvPr id="107" name="Google Shape;2441;p46">
              <a:extLst>
                <a:ext uri="{FF2B5EF4-FFF2-40B4-BE49-F238E27FC236}">
                  <a16:creationId xmlns:a16="http://schemas.microsoft.com/office/drawing/2014/main" id="{6E6594B5-C8C5-DB45-5A0E-D1C4FE90AD5B}"/>
                </a:ext>
              </a:extLst>
            </p:cNvPr>
            <p:cNvSpPr/>
            <p:nvPr/>
          </p:nvSpPr>
          <p:spPr>
            <a:xfrm>
              <a:off x="4434850" y="4159800"/>
              <a:ext cx="456600" cy="443975"/>
            </a:xfrm>
            <a:custGeom>
              <a:avLst/>
              <a:gdLst/>
              <a:ahLst/>
              <a:cxnLst/>
              <a:rect l="l" t="t" r="r" b="b"/>
              <a:pathLst>
                <a:path w="18264" h="17759" extrusionOk="0">
                  <a:moveTo>
                    <a:pt x="6647" y="11242"/>
                  </a:moveTo>
                  <a:cubicBezTo>
                    <a:pt x="6754" y="11376"/>
                    <a:pt x="6888" y="11590"/>
                    <a:pt x="6995" y="11697"/>
                  </a:cubicBezTo>
                  <a:lnTo>
                    <a:pt x="6540" y="12152"/>
                  </a:lnTo>
                  <a:lnTo>
                    <a:pt x="6085" y="11804"/>
                  </a:lnTo>
                  <a:lnTo>
                    <a:pt x="6647" y="11242"/>
                  </a:lnTo>
                  <a:close/>
                  <a:moveTo>
                    <a:pt x="5041" y="11510"/>
                  </a:moveTo>
                  <a:cubicBezTo>
                    <a:pt x="5094" y="11510"/>
                    <a:pt x="5148" y="11537"/>
                    <a:pt x="5201" y="11590"/>
                  </a:cubicBezTo>
                  <a:lnTo>
                    <a:pt x="6647" y="13036"/>
                  </a:lnTo>
                  <a:cubicBezTo>
                    <a:pt x="6754" y="13250"/>
                    <a:pt x="6754" y="13384"/>
                    <a:pt x="6647" y="13491"/>
                  </a:cubicBezTo>
                  <a:cubicBezTo>
                    <a:pt x="6647" y="13544"/>
                    <a:pt x="6593" y="13571"/>
                    <a:pt x="6526" y="13571"/>
                  </a:cubicBezTo>
                  <a:cubicBezTo>
                    <a:pt x="6459" y="13571"/>
                    <a:pt x="6379" y="13544"/>
                    <a:pt x="6326" y="13491"/>
                  </a:cubicBezTo>
                  <a:lnTo>
                    <a:pt x="4880" y="12045"/>
                  </a:lnTo>
                  <a:cubicBezTo>
                    <a:pt x="4746" y="11911"/>
                    <a:pt x="4746" y="11697"/>
                    <a:pt x="4880" y="11590"/>
                  </a:cubicBezTo>
                  <a:cubicBezTo>
                    <a:pt x="4934" y="11537"/>
                    <a:pt x="4987" y="11510"/>
                    <a:pt x="5041" y="11510"/>
                  </a:cubicBezTo>
                  <a:close/>
                  <a:moveTo>
                    <a:pt x="11572" y="1"/>
                  </a:moveTo>
                  <a:cubicBezTo>
                    <a:pt x="9778" y="1"/>
                    <a:pt x="8092" y="777"/>
                    <a:pt x="6754" y="2008"/>
                  </a:cubicBezTo>
                  <a:cubicBezTo>
                    <a:pt x="5764" y="3106"/>
                    <a:pt x="4987" y="4551"/>
                    <a:pt x="4880" y="6130"/>
                  </a:cubicBezTo>
                  <a:cubicBezTo>
                    <a:pt x="4880" y="6237"/>
                    <a:pt x="4987" y="6451"/>
                    <a:pt x="5094" y="6451"/>
                  </a:cubicBezTo>
                  <a:cubicBezTo>
                    <a:pt x="5309" y="6451"/>
                    <a:pt x="5416" y="6344"/>
                    <a:pt x="5416" y="6237"/>
                  </a:cubicBezTo>
                  <a:cubicBezTo>
                    <a:pt x="5549" y="4792"/>
                    <a:pt x="6219" y="3454"/>
                    <a:pt x="7209" y="2329"/>
                  </a:cubicBezTo>
                  <a:cubicBezTo>
                    <a:pt x="8333" y="1205"/>
                    <a:pt x="9885" y="536"/>
                    <a:pt x="11572" y="536"/>
                  </a:cubicBezTo>
                  <a:cubicBezTo>
                    <a:pt x="13231" y="536"/>
                    <a:pt x="14784" y="1205"/>
                    <a:pt x="15908" y="2329"/>
                  </a:cubicBezTo>
                  <a:cubicBezTo>
                    <a:pt x="17032" y="3561"/>
                    <a:pt x="17701" y="5113"/>
                    <a:pt x="17701" y="6692"/>
                  </a:cubicBezTo>
                  <a:cubicBezTo>
                    <a:pt x="17701" y="8352"/>
                    <a:pt x="17032" y="9904"/>
                    <a:pt x="15908" y="11135"/>
                  </a:cubicBezTo>
                  <a:cubicBezTo>
                    <a:pt x="14676" y="12313"/>
                    <a:pt x="13091" y="12902"/>
                    <a:pt x="11518" y="12902"/>
                  </a:cubicBezTo>
                  <a:cubicBezTo>
                    <a:pt x="9946" y="12902"/>
                    <a:pt x="8387" y="12313"/>
                    <a:pt x="7209" y="11135"/>
                  </a:cubicBezTo>
                  <a:cubicBezTo>
                    <a:pt x="6219" y="10038"/>
                    <a:pt x="5549" y="8700"/>
                    <a:pt x="5416" y="7227"/>
                  </a:cubicBezTo>
                  <a:cubicBezTo>
                    <a:pt x="5416" y="7120"/>
                    <a:pt x="5309" y="7013"/>
                    <a:pt x="5094" y="7013"/>
                  </a:cubicBezTo>
                  <a:cubicBezTo>
                    <a:pt x="4987" y="7013"/>
                    <a:pt x="4880" y="7120"/>
                    <a:pt x="4880" y="7361"/>
                  </a:cubicBezTo>
                  <a:cubicBezTo>
                    <a:pt x="4987" y="8566"/>
                    <a:pt x="5549" y="9904"/>
                    <a:pt x="6326" y="10921"/>
                  </a:cubicBezTo>
                  <a:lnTo>
                    <a:pt x="5764" y="11376"/>
                  </a:lnTo>
                  <a:lnTo>
                    <a:pt x="5656" y="11242"/>
                  </a:lnTo>
                  <a:cubicBezTo>
                    <a:pt x="5429" y="11082"/>
                    <a:pt x="5235" y="11001"/>
                    <a:pt x="5041" y="11001"/>
                  </a:cubicBezTo>
                  <a:cubicBezTo>
                    <a:pt x="4847" y="11001"/>
                    <a:pt x="4653" y="11082"/>
                    <a:pt x="4425" y="11242"/>
                  </a:cubicBezTo>
                  <a:cubicBezTo>
                    <a:pt x="4211" y="11483"/>
                    <a:pt x="4211" y="11911"/>
                    <a:pt x="4425" y="12259"/>
                  </a:cubicBezTo>
                  <a:lnTo>
                    <a:pt x="865" y="15712"/>
                  </a:lnTo>
                  <a:cubicBezTo>
                    <a:pt x="1" y="16577"/>
                    <a:pt x="862" y="17758"/>
                    <a:pt x="1805" y="17758"/>
                  </a:cubicBezTo>
                  <a:cubicBezTo>
                    <a:pt x="2088" y="17758"/>
                    <a:pt x="2379" y="17652"/>
                    <a:pt x="2632" y="17398"/>
                  </a:cubicBezTo>
                  <a:lnTo>
                    <a:pt x="4077" y="15926"/>
                  </a:lnTo>
                  <a:cubicBezTo>
                    <a:pt x="4211" y="15819"/>
                    <a:pt x="4211" y="15605"/>
                    <a:pt x="4077" y="15498"/>
                  </a:cubicBezTo>
                  <a:lnTo>
                    <a:pt x="3756" y="15498"/>
                  </a:lnTo>
                  <a:lnTo>
                    <a:pt x="2204" y="17050"/>
                  </a:lnTo>
                  <a:cubicBezTo>
                    <a:pt x="2078" y="17176"/>
                    <a:pt x="1930" y="17229"/>
                    <a:pt x="1784" y="17229"/>
                  </a:cubicBezTo>
                  <a:cubicBezTo>
                    <a:pt x="1272" y="17229"/>
                    <a:pt x="774" y="16580"/>
                    <a:pt x="1294" y="16060"/>
                  </a:cubicBezTo>
                  <a:lnTo>
                    <a:pt x="4746" y="12581"/>
                  </a:lnTo>
                  <a:lnTo>
                    <a:pt x="5656" y="13598"/>
                  </a:lnTo>
                  <a:lnTo>
                    <a:pt x="4532" y="14722"/>
                  </a:lnTo>
                  <a:cubicBezTo>
                    <a:pt x="4425" y="14829"/>
                    <a:pt x="4425" y="15043"/>
                    <a:pt x="4532" y="15150"/>
                  </a:cubicBezTo>
                  <a:cubicBezTo>
                    <a:pt x="4586" y="15204"/>
                    <a:pt x="4639" y="15230"/>
                    <a:pt x="4696" y="15230"/>
                  </a:cubicBezTo>
                  <a:cubicBezTo>
                    <a:pt x="4753" y="15230"/>
                    <a:pt x="4813" y="15204"/>
                    <a:pt x="4880" y="15150"/>
                  </a:cubicBezTo>
                  <a:lnTo>
                    <a:pt x="6085" y="13919"/>
                  </a:lnTo>
                  <a:cubicBezTo>
                    <a:pt x="6243" y="14028"/>
                    <a:pt x="6395" y="14088"/>
                    <a:pt x="6547" y="14088"/>
                  </a:cubicBezTo>
                  <a:cubicBezTo>
                    <a:pt x="6730" y="14088"/>
                    <a:pt x="6912" y="14002"/>
                    <a:pt x="7102" y="13812"/>
                  </a:cubicBezTo>
                  <a:cubicBezTo>
                    <a:pt x="7316" y="13598"/>
                    <a:pt x="7316" y="13036"/>
                    <a:pt x="7102" y="12714"/>
                  </a:cubicBezTo>
                  <a:lnTo>
                    <a:pt x="6888" y="12581"/>
                  </a:lnTo>
                  <a:lnTo>
                    <a:pt x="7423" y="12045"/>
                  </a:lnTo>
                  <a:cubicBezTo>
                    <a:pt x="8638" y="12956"/>
                    <a:pt x="10084" y="13404"/>
                    <a:pt x="11521" y="13404"/>
                  </a:cubicBezTo>
                  <a:cubicBezTo>
                    <a:pt x="13251" y="13404"/>
                    <a:pt x="14969" y="12755"/>
                    <a:pt x="16256" y="11483"/>
                  </a:cubicBezTo>
                  <a:cubicBezTo>
                    <a:pt x="17594" y="10252"/>
                    <a:pt x="18263" y="8566"/>
                    <a:pt x="18263" y="6692"/>
                  </a:cubicBezTo>
                  <a:cubicBezTo>
                    <a:pt x="18263" y="4899"/>
                    <a:pt x="17594" y="3213"/>
                    <a:pt x="16256" y="2008"/>
                  </a:cubicBezTo>
                  <a:cubicBezTo>
                    <a:pt x="15024" y="777"/>
                    <a:pt x="13338"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42;p46">
              <a:extLst>
                <a:ext uri="{FF2B5EF4-FFF2-40B4-BE49-F238E27FC236}">
                  <a16:creationId xmlns:a16="http://schemas.microsoft.com/office/drawing/2014/main" id="{8017F215-F499-B1E6-106F-47069D605E8B}"/>
                </a:ext>
              </a:extLst>
            </p:cNvPr>
            <p:cNvSpPr/>
            <p:nvPr/>
          </p:nvSpPr>
          <p:spPr>
            <a:xfrm>
              <a:off x="4567550" y="4187250"/>
              <a:ext cx="309825" cy="281900"/>
            </a:xfrm>
            <a:custGeom>
              <a:avLst/>
              <a:gdLst/>
              <a:ahLst/>
              <a:cxnLst/>
              <a:rect l="l" t="t" r="r" b="b"/>
              <a:pathLst>
                <a:path w="12393" h="11276" extrusionOk="0">
                  <a:moveTo>
                    <a:pt x="5702" y="0"/>
                  </a:moveTo>
                  <a:cubicBezTo>
                    <a:pt x="4363" y="107"/>
                    <a:pt x="3132" y="776"/>
                    <a:pt x="2249" y="1686"/>
                  </a:cubicBezTo>
                  <a:cubicBezTo>
                    <a:pt x="1" y="3908"/>
                    <a:pt x="1" y="7468"/>
                    <a:pt x="2249" y="9609"/>
                  </a:cubicBezTo>
                  <a:cubicBezTo>
                    <a:pt x="3306" y="10720"/>
                    <a:pt x="4751" y="11275"/>
                    <a:pt x="6197" y="11275"/>
                  </a:cubicBezTo>
                  <a:cubicBezTo>
                    <a:pt x="7642" y="11275"/>
                    <a:pt x="9087" y="10720"/>
                    <a:pt x="10145" y="9609"/>
                  </a:cubicBezTo>
                  <a:cubicBezTo>
                    <a:pt x="12393" y="7468"/>
                    <a:pt x="12393" y="3908"/>
                    <a:pt x="10145" y="1686"/>
                  </a:cubicBezTo>
                  <a:cubicBezTo>
                    <a:pt x="9261" y="776"/>
                    <a:pt x="8137" y="241"/>
                    <a:pt x="6933" y="107"/>
                  </a:cubicBezTo>
                  <a:cubicBezTo>
                    <a:pt x="6869" y="79"/>
                    <a:pt x="6815" y="66"/>
                    <a:pt x="6770" y="66"/>
                  </a:cubicBezTo>
                  <a:cubicBezTo>
                    <a:pt x="6643" y="66"/>
                    <a:pt x="6585" y="171"/>
                    <a:pt x="6585" y="348"/>
                  </a:cubicBezTo>
                  <a:cubicBezTo>
                    <a:pt x="6585" y="455"/>
                    <a:pt x="6692" y="562"/>
                    <a:pt x="6799" y="562"/>
                  </a:cubicBezTo>
                  <a:cubicBezTo>
                    <a:pt x="7923" y="669"/>
                    <a:pt x="9047" y="1231"/>
                    <a:pt x="9824" y="2008"/>
                  </a:cubicBezTo>
                  <a:cubicBezTo>
                    <a:pt x="11831" y="4015"/>
                    <a:pt x="11831" y="7254"/>
                    <a:pt x="9824" y="9261"/>
                  </a:cubicBezTo>
                  <a:cubicBezTo>
                    <a:pt x="8820" y="10211"/>
                    <a:pt x="7508" y="10686"/>
                    <a:pt x="6197" y="10686"/>
                  </a:cubicBezTo>
                  <a:cubicBezTo>
                    <a:pt x="4885" y="10686"/>
                    <a:pt x="3574" y="10211"/>
                    <a:pt x="2570" y="9261"/>
                  </a:cubicBezTo>
                  <a:cubicBezTo>
                    <a:pt x="563" y="7254"/>
                    <a:pt x="563" y="4015"/>
                    <a:pt x="2570" y="2008"/>
                  </a:cubicBezTo>
                  <a:cubicBezTo>
                    <a:pt x="3453" y="1231"/>
                    <a:pt x="4577" y="669"/>
                    <a:pt x="5702" y="562"/>
                  </a:cubicBezTo>
                  <a:cubicBezTo>
                    <a:pt x="5916" y="562"/>
                    <a:pt x="6023" y="455"/>
                    <a:pt x="5916" y="241"/>
                  </a:cubicBezTo>
                  <a:cubicBezTo>
                    <a:pt x="5916" y="107"/>
                    <a:pt x="5809" y="0"/>
                    <a:pt x="5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43;p46">
              <a:extLst>
                <a:ext uri="{FF2B5EF4-FFF2-40B4-BE49-F238E27FC236}">
                  <a16:creationId xmlns:a16="http://schemas.microsoft.com/office/drawing/2014/main" id="{D16CF6DA-09AE-00BE-B314-BAEB0D32E6E2}"/>
                </a:ext>
              </a:extLst>
            </p:cNvPr>
            <p:cNvSpPr/>
            <p:nvPr/>
          </p:nvSpPr>
          <p:spPr>
            <a:xfrm>
              <a:off x="4637150" y="4254150"/>
              <a:ext cx="173325" cy="147900"/>
            </a:xfrm>
            <a:custGeom>
              <a:avLst/>
              <a:gdLst/>
              <a:ahLst/>
              <a:cxnLst/>
              <a:rect l="l" t="t" r="r" b="b"/>
              <a:pathLst>
                <a:path w="6933" h="5916" extrusionOk="0">
                  <a:moveTo>
                    <a:pt x="4015" y="563"/>
                  </a:moveTo>
                  <a:cubicBezTo>
                    <a:pt x="4149" y="563"/>
                    <a:pt x="4256" y="670"/>
                    <a:pt x="4256" y="777"/>
                  </a:cubicBezTo>
                  <a:lnTo>
                    <a:pt x="4256" y="1125"/>
                  </a:lnTo>
                  <a:lnTo>
                    <a:pt x="2677" y="1125"/>
                  </a:lnTo>
                  <a:lnTo>
                    <a:pt x="2677" y="777"/>
                  </a:lnTo>
                  <a:cubicBezTo>
                    <a:pt x="2677" y="670"/>
                    <a:pt x="2811" y="563"/>
                    <a:pt x="2918" y="563"/>
                  </a:cubicBezTo>
                  <a:close/>
                  <a:moveTo>
                    <a:pt x="6370" y="1580"/>
                  </a:moveTo>
                  <a:lnTo>
                    <a:pt x="6370" y="2677"/>
                  </a:lnTo>
                  <a:lnTo>
                    <a:pt x="4363" y="2677"/>
                  </a:lnTo>
                  <a:lnTo>
                    <a:pt x="4363" y="2463"/>
                  </a:lnTo>
                  <a:cubicBezTo>
                    <a:pt x="4363" y="2249"/>
                    <a:pt x="4256" y="2115"/>
                    <a:pt x="4015" y="2115"/>
                  </a:cubicBezTo>
                  <a:lnTo>
                    <a:pt x="2918" y="2115"/>
                  </a:lnTo>
                  <a:cubicBezTo>
                    <a:pt x="2811" y="2115"/>
                    <a:pt x="2677" y="2249"/>
                    <a:pt x="2677" y="2463"/>
                  </a:cubicBezTo>
                  <a:lnTo>
                    <a:pt x="2677" y="2677"/>
                  </a:lnTo>
                  <a:lnTo>
                    <a:pt x="455" y="2677"/>
                  </a:lnTo>
                  <a:lnTo>
                    <a:pt x="455" y="1580"/>
                  </a:lnTo>
                  <a:close/>
                  <a:moveTo>
                    <a:pt x="3801" y="2677"/>
                  </a:moveTo>
                  <a:lnTo>
                    <a:pt x="3801" y="3346"/>
                  </a:lnTo>
                  <a:lnTo>
                    <a:pt x="3132" y="3346"/>
                  </a:lnTo>
                  <a:lnTo>
                    <a:pt x="3132" y="2677"/>
                  </a:lnTo>
                  <a:close/>
                  <a:moveTo>
                    <a:pt x="6370" y="3239"/>
                  </a:moveTo>
                  <a:lnTo>
                    <a:pt x="6370" y="5354"/>
                  </a:lnTo>
                  <a:lnTo>
                    <a:pt x="455" y="5354"/>
                  </a:lnTo>
                  <a:lnTo>
                    <a:pt x="455" y="3239"/>
                  </a:lnTo>
                  <a:lnTo>
                    <a:pt x="2677" y="3239"/>
                  </a:lnTo>
                  <a:lnTo>
                    <a:pt x="2677" y="3587"/>
                  </a:lnTo>
                  <a:cubicBezTo>
                    <a:pt x="2677" y="3694"/>
                    <a:pt x="2811" y="3801"/>
                    <a:pt x="2918" y="3801"/>
                  </a:cubicBezTo>
                  <a:lnTo>
                    <a:pt x="4015" y="3801"/>
                  </a:lnTo>
                  <a:cubicBezTo>
                    <a:pt x="4256" y="3801"/>
                    <a:pt x="4363" y="3694"/>
                    <a:pt x="4363" y="3587"/>
                  </a:cubicBezTo>
                  <a:lnTo>
                    <a:pt x="4363" y="3239"/>
                  </a:lnTo>
                  <a:close/>
                  <a:moveTo>
                    <a:pt x="2918" y="1"/>
                  </a:moveTo>
                  <a:cubicBezTo>
                    <a:pt x="2463" y="1"/>
                    <a:pt x="2141" y="349"/>
                    <a:pt x="2141" y="777"/>
                  </a:cubicBezTo>
                  <a:lnTo>
                    <a:pt x="2141" y="1125"/>
                  </a:lnTo>
                  <a:lnTo>
                    <a:pt x="241" y="1125"/>
                  </a:lnTo>
                  <a:cubicBezTo>
                    <a:pt x="134" y="1125"/>
                    <a:pt x="0" y="1232"/>
                    <a:pt x="0" y="1339"/>
                  </a:cubicBezTo>
                  <a:lnTo>
                    <a:pt x="0" y="5702"/>
                  </a:lnTo>
                  <a:cubicBezTo>
                    <a:pt x="0" y="5809"/>
                    <a:pt x="134" y="5916"/>
                    <a:pt x="241" y="5916"/>
                  </a:cubicBezTo>
                  <a:lnTo>
                    <a:pt x="6692" y="5916"/>
                  </a:lnTo>
                  <a:cubicBezTo>
                    <a:pt x="6825" y="5916"/>
                    <a:pt x="6932" y="5809"/>
                    <a:pt x="6932" y="5702"/>
                  </a:cubicBezTo>
                  <a:lnTo>
                    <a:pt x="6932" y="1339"/>
                  </a:lnTo>
                  <a:cubicBezTo>
                    <a:pt x="6932" y="1232"/>
                    <a:pt x="6825" y="1125"/>
                    <a:pt x="6692" y="1125"/>
                  </a:cubicBezTo>
                  <a:lnTo>
                    <a:pt x="4818" y="1125"/>
                  </a:lnTo>
                  <a:lnTo>
                    <a:pt x="4818" y="777"/>
                  </a:lnTo>
                  <a:cubicBezTo>
                    <a:pt x="4818" y="349"/>
                    <a:pt x="4470"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Rectangle 14">
            <a:extLst>
              <a:ext uri="{FF2B5EF4-FFF2-40B4-BE49-F238E27FC236}">
                <a16:creationId xmlns:a16="http://schemas.microsoft.com/office/drawing/2014/main" id="{F6743A87-5CE4-7D5C-43EB-4DABB2907DD2}"/>
              </a:ext>
            </a:extLst>
          </p:cNvPr>
          <p:cNvSpPr/>
          <p:nvPr/>
        </p:nvSpPr>
        <p:spPr>
          <a:xfrm>
            <a:off x="501017" y="2488416"/>
            <a:ext cx="4670423" cy="1868827"/>
          </a:xfrm>
          <a:prstGeom prst="rect">
            <a:avLst/>
          </a:prstGeom>
          <a:blipFill>
            <a:blip r:embed="rId2"/>
            <a:stretch>
              <a:fillRect/>
            </a:stretch>
          </a:blip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288367B-0795-D300-E5CA-8E8E5265683B}"/>
              </a:ext>
            </a:extLst>
          </p:cNvPr>
          <p:cNvSpPr txBox="1"/>
          <p:nvPr/>
        </p:nvSpPr>
        <p:spPr>
          <a:xfrm>
            <a:off x="5526830" y="2563947"/>
            <a:ext cx="4994569" cy="1754326"/>
          </a:xfrm>
          <a:prstGeom prst="rect">
            <a:avLst/>
          </a:prstGeom>
          <a:noFill/>
        </p:spPr>
        <p:txBody>
          <a:bodyPr wrap="square" rtlCol="0">
            <a:spAutoFit/>
          </a:bodyPr>
          <a:lstStyle/>
          <a:p>
            <a:r>
              <a:rPr lang="en-US" dirty="0">
                <a:latin typeface="Lexend Deca" pitchFamily="2" charset="0"/>
              </a:rPr>
              <a:t>Roboflow is a tool that eases the computer vision task in the field of deep learning. It empowers developers to build their computer vision applications, no matter their skill set or experience. It supports object detection and classification models.</a:t>
            </a:r>
          </a:p>
        </p:txBody>
      </p:sp>
    </p:spTree>
    <p:extLst>
      <p:ext uri="{BB962C8B-B14F-4D97-AF65-F5344CB8AC3E}">
        <p14:creationId xmlns:p14="http://schemas.microsoft.com/office/powerpoint/2010/main" val="31108486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63F9F1F4-1708-F392-80DB-94516ABC2BC1}"/>
              </a:ext>
            </a:extLst>
          </p:cNvPr>
          <p:cNvGrpSpPr/>
          <p:nvPr/>
        </p:nvGrpSpPr>
        <p:grpSpPr>
          <a:xfrm>
            <a:off x="38265" y="75889"/>
            <a:ext cx="4283591" cy="400110"/>
            <a:chOff x="1519992" y="1800672"/>
            <a:chExt cx="6631903" cy="619453"/>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00672"/>
              <a:ext cx="860223" cy="619453"/>
            </a:xfrm>
            <a:prstGeom prst="rect">
              <a:avLst/>
            </a:prstGeom>
            <a:noFill/>
          </p:spPr>
          <p:txBody>
            <a:bodyPr wrap="square" rtlCol="0">
              <a:spAutoFit/>
            </a:bodyPr>
            <a:lstStyle/>
            <a:p>
              <a:pPr algn="ctr"/>
              <a:r>
                <a:rPr lang="en-US" sz="2000" dirty="0">
                  <a:latin typeface="Lexend Deca" pitchFamily="2" charset="0"/>
                </a:rPr>
                <a:t>08</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8" y="1853955"/>
              <a:ext cx="5915467" cy="524152"/>
            </a:xfrm>
            <a:prstGeom prst="rect">
              <a:avLst/>
            </a:prstGeom>
            <a:noFill/>
          </p:spPr>
          <p:txBody>
            <a:bodyPr wrap="square" rtlCol="0">
              <a:spAutoFit/>
            </a:bodyPr>
            <a:lstStyle/>
            <a:p>
              <a:r>
                <a:rPr lang="en-US" sz="1600" dirty="0">
                  <a:latin typeface="Lexend Deca" pitchFamily="2" charset="0"/>
                </a:rPr>
                <a:t>TSR Flowchart</a:t>
              </a:r>
            </a:p>
          </p:txBody>
        </p:sp>
      </p:grpSp>
      <p:sp>
        <p:nvSpPr>
          <p:cNvPr id="6" name="Flowchart: Connector 5">
            <a:extLst>
              <a:ext uri="{FF2B5EF4-FFF2-40B4-BE49-F238E27FC236}">
                <a16:creationId xmlns:a16="http://schemas.microsoft.com/office/drawing/2014/main" id="{AA1E94F0-E523-CB7E-5F0D-C8134719F36D}"/>
              </a:ext>
            </a:extLst>
          </p:cNvPr>
          <p:cNvSpPr/>
          <p:nvPr/>
        </p:nvSpPr>
        <p:spPr>
          <a:xfrm>
            <a:off x="9442273" y="-644698"/>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0470564" y="-1283103"/>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78963" y="4720674"/>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1105880" y="5186070"/>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419529" y="4345864"/>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545940" y="5548312"/>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rot="10800000" flipV="1">
            <a:off x="73412" y="3577670"/>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rot="5400000">
            <a:off x="1416532" y="6446391"/>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10687478" y="701110"/>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8972186" y="14443"/>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a:off x="11613433" y="931464"/>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1271040" y="46691"/>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9943851" y="75889"/>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259322" y="3877373"/>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2440;p46">
            <a:extLst>
              <a:ext uri="{FF2B5EF4-FFF2-40B4-BE49-F238E27FC236}">
                <a16:creationId xmlns:a16="http://schemas.microsoft.com/office/drawing/2014/main" id="{9084BC19-B14E-C138-AA83-19D0610AA998}"/>
              </a:ext>
            </a:extLst>
          </p:cNvPr>
          <p:cNvGrpSpPr/>
          <p:nvPr/>
        </p:nvGrpSpPr>
        <p:grpSpPr>
          <a:xfrm>
            <a:off x="311558" y="6099595"/>
            <a:ext cx="546730" cy="531613"/>
            <a:chOff x="4434850" y="4159800"/>
            <a:chExt cx="456600" cy="443975"/>
          </a:xfrm>
        </p:grpSpPr>
        <p:sp>
          <p:nvSpPr>
            <p:cNvPr id="107" name="Google Shape;2441;p46">
              <a:extLst>
                <a:ext uri="{FF2B5EF4-FFF2-40B4-BE49-F238E27FC236}">
                  <a16:creationId xmlns:a16="http://schemas.microsoft.com/office/drawing/2014/main" id="{6E6594B5-C8C5-DB45-5A0E-D1C4FE90AD5B}"/>
                </a:ext>
              </a:extLst>
            </p:cNvPr>
            <p:cNvSpPr/>
            <p:nvPr/>
          </p:nvSpPr>
          <p:spPr>
            <a:xfrm>
              <a:off x="4434850" y="4159800"/>
              <a:ext cx="456600" cy="443975"/>
            </a:xfrm>
            <a:custGeom>
              <a:avLst/>
              <a:gdLst/>
              <a:ahLst/>
              <a:cxnLst/>
              <a:rect l="l" t="t" r="r" b="b"/>
              <a:pathLst>
                <a:path w="18264" h="17759" extrusionOk="0">
                  <a:moveTo>
                    <a:pt x="6647" y="11242"/>
                  </a:moveTo>
                  <a:cubicBezTo>
                    <a:pt x="6754" y="11376"/>
                    <a:pt x="6888" y="11590"/>
                    <a:pt x="6995" y="11697"/>
                  </a:cubicBezTo>
                  <a:lnTo>
                    <a:pt x="6540" y="12152"/>
                  </a:lnTo>
                  <a:lnTo>
                    <a:pt x="6085" y="11804"/>
                  </a:lnTo>
                  <a:lnTo>
                    <a:pt x="6647" y="11242"/>
                  </a:lnTo>
                  <a:close/>
                  <a:moveTo>
                    <a:pt x="5041" y="11510"/>
                  </a:moveTo>
                  <a:cubicBezTo>
                    <a:pt x="5094" y="11510"/>
                    <a:pt x="5148" y="11537"/>
                    <a:pt x="5201" y="11590"/>
                  </a:cubicBezTo>
                  <a:lnTo>
                    <a:pt x="6647" y="13036"/>
                  </a:lnTo>
                  <a:cubicBezTo>
                    <a:pt x="6754" y="13250"/>
                    <a:pt x="6754" y="13384"/>
                    <a:pt x="6647" y="13491"/>
                  </a:cubicBezTo>
                  <a:cubicBezTo>
                    <a:pt x="6647" y="13544"/>
                    <a:pt x="6593" y="13571"/>
                    <a:pt x="6526" y="13571"/>
                  </a:cubicBezTo>
                  <a:cubicBezTo>
                    <a:pt x="6459" y="13571"/>
                    <a:pt x="6379" y="13544"/>
                    <a:pt x="6326" y="13491"/>
                  </a:cubicBezTo>
                  <a:lnTo>
                    <a:pt x="4880" y="12045"/>
                  </a:lnTo>
                  <a:cubicBezTo>
                    <a:pt x="4746" y="11911"/>
                    <a:pt x="4746" y="11697"/>
                    <a:pt x="4880" y="11590"/>
                  </a:cubicBezTo>
                  <a:cubicBezTo>
                    <a:pt x="4934" y="11537"/>
                    <a:pt x="4987" y="11510"/>
                    <a:pt x="5041" y="11510"/>
                  </a:cubicBezTo>
                  <a:close/>
                  <a:moveTo>
                    <a:pt x="11572" y="1"/>
                  </a:moveTo>
                  <a:cubicBezTo>
                    <a:pt x="9778" y="1"/>
                    <a:pt x="8092" y="777"/>
                    <a:pt x="6754" y="2008"/>
                  </a:cubicBezTo>
                  <a:cubicBezTo>
                    <a:pt x="5764" y="3106"/>
                    <a:pt x="4987" y="4551"/>
                    <a:pt x="4880" y="6130"/>
                  </a:cubicBezTo>
                  <a:cubicBezTo>
                    <a:pt x="4880" y="6237"/>
                    <a:pt x="4987" y="6451"/>
                    <a:pt x="5094" y="6451"/>
                  </a:cubicBezTo>
                  <a:cubicBezTo>
                    <a:pt x="5309" y="6451"/>
                    <a:pt x="5416" y="6344"/>
                    <a:pt x="5416" y="6237"/>
                  </a:cubicBezTo>
                  <a:cubicBezTo>
                    <a:pt x="5549" y="4792"/>
                    <a:pt x="6219" y="3454"/>
                    <a:pt x="7209" y="2329"/>
                  </a:cubicBezTo>
                  <a:cubicBezTo>
                    <a:pt x="8333" y="1205"/>
                    <a:pt x="9885" y="536"/>
                    <a:pt x="11572" y="536"/>
                  </a:cubicBezTo>
                  <a:cubicBezTo>
                    <a:pt x="13231" y="536"/>
                    <a:pt x="14784" y="1205"/>
                    <a:pt x="15908" y="2329"/>
                  </a:cubicBezTo>
                  <a:cubicBezTo>
                    <a:pt x="17032" y="3561"/>
                    <a:pt x="17701" y="5113"/>
                    <a:pt x="17701" y="6692"/>
                  </a:cubicBezTo>
                  <a:cubicBezTo>
                    <a:pt x="17701" y="8352"/>
                    <a:pt x="17032" y="9904"/>
                    <a:pt x="15908" y="11135"/>
                  </a:cubicBezTo>
                  <a:cubicBezTo>
                    <a:pt x="14676" y="12313"/>
                    <a:pt x="13091" y="12902"/>
                    <a:pt x="11518" y="12902"/>
                  </a:cubicBezTo>
                  <a:cubicBezTo>
                    <a:pt x="9946" y="12902"/>
                    <a:pt x="8387" y="12313"/>
                    <a:pt x="7209" y="11135"/>
                  </a:cubicBezTo>
                  <a:cubicBezTo>
                    <a:pt x="6219" y="10038"/>
                    <a:pt x="5549" y="8700"/>
                    <a:pt x="5416" y="7227"/>
                  </a:cubicBezTo>
                  <a:cubicBezTo>
                    <a:pt x="5416" y="7120"/>
                    <a:pt x="5309" y="7013"/>
                    <a:pt x="5094" y="7013"/>
                  </a:cubicBezTo>
                  <a:cubicBezTo>
                    <a:pt x="4987" y="7013"/>
                    <a:pt x="4880" y="7120"/>
                    <a:pt x="4880" y="7361"/>
                  </a:cubicBezTo>
                  <a:cubicBezTo>
                    <a:pt x="4987" y="8566"/>
                    <a:pt x="5549" y="9904"/>
                    <a:pt x="6326" y="10921"/>
                  </a:cubicBezTo>
                  <a:lnTo>
                    <a:pt x="5764" y="11376"/>
                  </a:lnTo>
                  <a:lnTo>
                    <a:pt x="5656" y="11242"/>
                  </a:lnTo>
                  <a:cubicBezTo>
                    <a:pt x="5429" y="11082"/>
                    <a:pt x="5235" y="11001"/>
                    <a:pt x="5041" y="11001"/>
                  </a:cubicBezTo>
                  <a:cubicBezTo>
                    <a:pt x="4847" y="11001"/>
                    <a:pt x="4653" y="11082"/>
                    <a:pt x="4425" y="11242"/>
                  </a:cubicBezTo>
                  <a:cubicBezTo>
                    <a:pt x="4211" y="11483"/>
                    <a:pt x="4211" y="11911"/>
                    <a:pt x="4425" y="12259"/>
                  </a:cubicBezTo>
                  <a:lnTo>
                    <a:pt x="865" y="15712"/>
                  </a:lnTo>
                  <a:cubicBezTo>
                    <a:pt x="1" y="16577"/>
                    <a:pt x="862" y="17758"/>
                    <a:pt x="1805" y="17758"/>
                  </a:cubicBezTo>
                  <a:cubicBezTo>
                    <a:pt x="2088" y="17758"/>
                    <a:pt x="2379" y="17652"/>
                    <a:pt x="2632" y="17398"/>
                  </a:cubicBezTo>
                  <a:lnTo>
                    <a:pt x="4077" y="15926"/>
                  </a:lnTo>
                  <a:cubicBezTo>
                    <a:pt x="4211" y="15819"/>
                    <a:pt x="4211" y="15605"/>
                    <a:pt x="4077" y="15498"/>
                  </a:cubicBezTo>
                  <a:lnTo>
                    <a:pt x="3756" y="15498"/>
                  </a:lnTo>
                  <a:lnTo>
                    <a:pt x="2204" y="17050"/>
                  </a:lnTo>
                  <a:cubicBezTo>
                    <a:pt x="2078" y="17176"/>
                    <a:pt x="1930" y="17229"/>
                    <a:pt x="1784" y="17229"/>
                  </a:cubicBezTo>
                  <a:cubicBezTo>
                    <a:pt x="1272" y="17229"/>
                    <a:pt x="774" y="16580"/>
                    <a:pt x="1294" y="16060"/>
                  </a:cubicBezTo>
                  <a:lnTo>
                    <a:pt x="4746" y="12581"/>
                  </a:lnTo>
                  <a:lnTo>
                    <a:pt x="5656" y="13598"/>
                  </a:lnTo>
                  <a:lnTo>
                    <a:pt x="4532" y="14722"/>
                  </a:lnTo>
                  <a:cubicBezTo>
                    <a:pt x="4425" y="14829"/>
                    <a:pt x="4425" y="15043"/>
                    <a:pt x="4532" y="15150"/>
                  </a:cubicBezTo>
                  <a:cubicBezTo>
                    <a:pt x="4586" y="15204"/>
                    <a:pt x="4639" y="15230"/>
                    <a:pt x="4696" y="15230"/>
                  </a:cubicBezTo>
                  <a:cubicBezTo>
                    <a:pt x="4753" y="15230"/>
                    <a:pt x="4813" y="15204"/>
                    <a:pt x="4880" y="15150"/>
                  </a:cubicBezTo>
                  <a:lnTo>
                    <a:pt x="6085" y="13919"/>
                  </a:lnTo>
                  <a:cubicBezTo>
                    <a:pt x="6243" y="14028"/>
                    <a:pt x="6395" y="14088"/>
                    <a:pt x="6547" y="14088"/>
                  </a:cubicBezTo>
                  <a:cubicBezTo>
                    <a:pt x="6730" y="14088"/>
                    <a:pt x="6912" y="14002"/>
                    <a:pt x="7102" y="13812"/>
                  </a:cubicBezTo>
                  <a:cubicBezTo>
                    <a:pt x="7316" y="13598"/>
                    <a:pt x="7316" y="13036"/>
                    <a:pt x="7102" y="12714"/>
                  </a:cubicBezTo>
                  <a:lnTo>
                    <a:pt x="6888" y="12581"/>
                  </a:lnTo>
                  <a:lnTo>
                    <a:pt x="7423" y="12045"/>
                  </a:lnTo>
                  <a:cubicBezTo>
                    <a:pt x="8638" y="12956"/>
                    <a:pt x="10084" y="13404"/>
                    <a:pt x="11521" y="13404"/>
                  </a:cubicBezTo>
                  <a:cubicBezTo>
                    <a:pt x="13251" y="13404"/>
                    <a:pt x="14969" y="12755"/>
                    <a:pt x="16256" y="11483"/>
                  </a:cubicBezTo>
                  <a:cubicBezTo>
                    <a:pt x="17594" y="10252"/>
                    <a:pt x="18263" y="8566"/>
                    <a:pt x="18263" y="6692"/>
                  </a:cubicBezTo>
                  <a:cubicBezTo>
                    <a:pt x="18263" y="4899"/>
                    <a:pt x="17594" y="3213"/>
                    <a:pt x="16256" y="2008"/>
                  </a:cubicBezTo>
                  <a:cubicBezTo>
                    <a:pt x="15024" y="777"/>
                    <a:pt x="13338"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42;p46">
              <a:extLst>
                <a:ext uri="{FF2B5EF4-FFF2-40B4-BE49-F238E27FC236}">
                  <a16:creationId xmlns:a16="http://schemas.microsoft.com/office/drawing/2014/main" id="{8017F215-F499-B1E6-106F-47069D605E8B}"/>
                </a:ext>
              </a:extLst>
            </p:cNvPr>
            <p:cNvSpPr/>
            <p:nvPr/>
          </p:nvSpPr>
          <p:spPr>
            <a:xfrm>
              <a:off x="4567550" y="4187250"/>
              <a:ext cx="309825" cy="281900"/>
            </a:xfrm>
            <a:custGeom>
              <a:avLst/>
              <a:gdLst/>
              <a:ahLst/>
              <a:cxnLst/>
              <a:rect l="l" t="t" r="r" b="b"/>
              <a:pathLst>
                <a:path w="12393" h="11276" extrusionOk="0">
                  <a:moveTo>
                    <a:pt x="5702" y="0"/>
                  </a:moveTo>
                  <a:cubicBezTo>
                    <a:pt x="4363" y="107"/>
                    <a:pt x="3132" y="776"/>
                    <a:pt x="2249" y="1686"/>
                  </a:cubicBezTo>
                  <a:cubicBezTo>
                    <a:pt x="1" y="3908"/>
                    <a:pt x="1" y="7468"/>
                    <a:pt x="2249" y="9609"/>
                  </a:cubicBezTo>
                  <a:cubicBezTo>
                    <a:pt x="3306" y="10720"/>
                    <a:pt x="4751" y="11275"/>
                    <a:pt x="6197" y="11275"/>
                  </a:cubicBezTo>
                  <a:cubicBezTo>
                    <a:pt x="7642" y="11275"/>
                    <a:pt x="9087" y="10720"/>
                    <a:pt x="10145" y="9609"/>
                  </a:cubicBezTo>
                  <a:cubicBezTo>
                    <a:pt x="12393" y="7468"/>
                    <a:pt x="12393" y="3908"/>
                    <a:pt x="10145" y="1686"/>
                  </a:cubicBezTo>
                  <a:cubicBezTo>
                    <a:pt x="9261" y="776"/>
                    <a:pt x="8137" y="241"/>
                    <a:pt x="6933" y="107"/>
                  </a:cubicBezTo>
                  <a:cubicBezTo>
                    <a:pt x="6869" y="79"/>
                    <a:pt x="6815" y="66"/>
                    <a:pt x="6770" y="66"/>
                  </a:cubicBezTo>
                  <a:cubicBezTo>
                    <a:pt x="6643" y="66"/>
                    <a:pt x="6585" y="171"/>
                    <a:pt x="6585" y="348"/>
                  </a:cubicBezTo>
                  <a:cubicBezTo>
                    <a:pt x="6585" y="455"/>
                    <a:pt x="6692" y="562"/>
                    <a:pt x="6799" y="562"/>
                  </a:cubicBezTo>
                  <a:cubicBezTo>
                    <a:pt x="7923" y="669"/>
                    <a:pt x="9047" y="1231"/>
                    <a:pt x="9824" y="2008"/>
                  </a:cubicBezTo>
                  <a:cubicBezTo>
                    <a:pt x="11831" y="4015"/>
                    <a:pt x="11831" y="7254"/>
                    <a:pt x="9824" y="9261"/>
                  </a:cubicBezTo>
                  <a:cubicBezTo>
                    <a:pt x="8820" y="10211"/>
                    <a:pt x="7508" y="10686"/>
                    <a:pt x="6197" y="10686"/>
                  </a:cubicBezTo>
                  <a:cubicBezTo>
                    <a:pt x="4885" y="10686"/>
                    <a:pt x="3574" y="10211"/>
                    <a:pt x="2570" y="9261"/>
                  </a:cubicBezTo>
                  <a:cubicBezTo>
                    <a:pt x="563" y="7254"/>
                    <a:pt x="563" y="4015"/>
                    <a:pt x="2570" y="2008"/>
                  </a:cubicBezTo>
                  <a:cubicBezTo>
                    <a:pt x="3453" y="1231"/>
                    <a:pt x="4577" y="669"/>
                    <a:pt x="5702" y="562"/>
                  </a:cubicBezTo>
                  <a:cubicBezTo>
                    <a:pt x="5916" y="562"/>
                    <a:pt x="6023" y="455"/>
                    <a:pt x="5916" y="241"/>
                  </a:cubicBezTo>
                  <a:cubicBezTo>
                    <a:pt x="5916" y="107"/>
                    <a:pt x="5809" y="0"/>
                    <a:pt x="5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43;p46">
              <a:extLst>
                <a:ext uri="{FF2B5EF4-FFF2-40B4-BE49-F238E27FC236}">
                  <a16:creationId xmlns:a16="http://schemas.microsoft.com/office/drawing/2014/main" id="{D16CF6DA-09AE-00BE-B314-BAEB0D32E6E2}"/>
                </a:ext>
              </a:extLst>
            </p:cNvPr>
            <p:cNvSpPr/>
            <p:nvPr/>
          </p:nvSpPr>
          <p:spPr>
            <a:xfrm>
              <a:off x="4637150" y="4254150"/>
              <a:ext cx="173325" cy="147900"/>
            </a:xfrm>
            <a:custGeom>
              <a:avLst/>
              <a:gdLst/>
              <a:ahLst/>
              <a:cxnLst/>
              <a:rect l="l" t="t" r="r" b="b"/>
              <a:pathLst>
                <a:path w="6933" h="5916" extrusionOk="0">
                  <a:moveTo>
                    <a:pt x="4015" y="563"/>
                  </a:moveTo>
                  <a:cubicBezTo>
                    <a:pt x="4149" y="563"/>
                    <a:pt x="4256" y="670"/>
                    <a:pt x="4256" y="777"/>
                  </a:cubicBezTo>
                  <a:lnTo>
                    <a:pt x="4256" y="1125"/>
                  </a:lnTo>
                  <a:lnTo>
                    <a:pt x="2677" y="1125"/>
                  </a:lnTo>
                  <a:lnTo>
                    <a:pt x="2677" y="777"/>
                  </a:lnTo>
                  <a:cubicBezTo>
                    <a:pt x="2677" y="670"/>
                    <a:pt x="2811" y="563"/>
                    <a:pt x="2918" y="563"/>
                  </a:cubicBezTo>
                  <a:close/>
                  <a:moveTo>
                    <a:pt x="6370" y="1580"/>
                  </a:moveTo>
                  <a:lnTo>
                    <a:pt x="6370" y="2677"/>
                  </a:lnTo>
                  <a:lnTo>
                    <a:pt x="4363" y="2677"/>
                  </a:lnTo>
                  <a:lnTo>
                    <a:pt x="4363" y="2463"/>
                  </a:lnTo>
                  <a:cubicBezTo>
                    <a:pt x="4363" y="2249"/>
                    <a:pt x="4256" y="2115"/>
                    <a:pt x="4015" y="2115"/>
                  </a:cubicBezTo>
                  <a:lnTo>
                    <a:pt x="2918" y="2115"/>
                  </a:lnTo>
                  <a:cubicBezTo>
                    <a:pt x="2811" y="2115"/>
                    <a:pt x="2677" y="2249"/>
                    <a:pt x="2677" y="2463"/>
                  </a:cubicBezTo>
                  <a:lnTo>
                    <a:pt x="2677" y="2677"/>
                  </a:lnTo>
                  <a:lnTo>
                    <a:pt x="455" y="2677"/>
                  </a:lnTo>
                  <a:lnTo>
                    <a:pt x="455" y="1580"/>
                  </a:lnTo>
                  <a:close/>
                  <a:moveTo>
                    <a:pt x="3801" y="2677"/>
                  </a:moveTo>
                  <a:lnTo>
                    <a:pt x="3801" y="3346"/>
                  </a:lnTo>
                  <a:lnTo>
                    <a:pt x="3132" y="3346"/>
                  </a:lnTo>
                  <a:lnTo>
                    <a:pt x="3132" y="2677"/>
                  </a:lnTo>
                  <a:close/>
                  <a:moveTo>
                    <a:pt x="6370" y="3239"/>
                  </a:moveTo>
                  <a:lnTo>
                    <a:pt x="6370" y="5354"/>
                  </a:lnTo>
                  <a:lnTo>
                    <a:pt x="455" y="5354"/>
                  </a:lnTo>
                  <a:lnTo>
                    <a:pt x="455" y="3239"/>
                  </a:lnTo>
                  <a:lnTo>
                    <a:pt x="2677" y="3239"/>
                  </a:lnTo>
                  <a:lnTo>
                    <a:pt x="2677" y="3587"/>
                  </a:lnTo>
                  <a:cubicBezTo>
                    <a:pt x="2677" y="3694"/>
                    <a:pt x="2811" y="3801"/>
                    <a:pt x="2918" y="3801"/>
                  </a:cubicBezTo>
                  <a:lnTo>
                    <a:pt x="4015" y="3801"/>
                  </a:lnTo>
                  <a:cubicBezTo>
                    <a:pt x="4256" y="3801"/>
                    <a:pt x="4363" y="3694"/>
                    <a:pt x="4363" y="3587"/>
                  </a:cubicBezTo>
                  <a:lnTo>
                    <a:pt x="4363" y="3239"/>
                  </a:lnTo>
                  <a:close/>
                  <a:moveTo>
                    <a:pt x="2918" y="1"/>
                  </a:moveTo>
                  <a:cubicBezTo>
                    <a:pt x="2463" y="1"/>
                    <a:pt x="2141" y="349"/>
                    <a:pt x="2141" y="777"/>
                  </a:cubicBezTo>
                  <a:lnTo>
                    <a:pt x="2141" y="1125"/>
                  </a:lnTo>
                  <a:lnTo>
                    <a:pt x="241" y="1125"/>
                  </a:lnTo>
                  <a:cubicBezTo>
                    <a:pt x="134" y="1125"/>
                    <a:pt x="0" y="1232"/>
                    <a:pt x="0" y="1339"/>
                  </a:cubicBezTo>
                  <a:lnTo>
                    <a:pt x="0" y="5702"/>
                  </a:lnTo>
                  <a:cubicBezTo>
                    <a:pt x="0" y="5809"/>
                    <a:pt x="134" y="5916"/>
                    <a:pt x="241" y="5916"/>
                  </a:cubicBezTo>
                  <a:lnTo>
                    <a:pt x="6692" y="5916"/>
                  </a:lnTo>
                  <a:cubicBezTo>
                    <a:pt x="6825" y="5916"/>
                    <a:pt x="6932" y="5809"/>
                    <a:pt x="6932" y="5702"/>
                  </a:cubicBezTo>
                  <a:lnTo>
                    <a:pt x="6932" y="1339"/>
                  </a:lnTo>
                  <a:cubicBezTo>
                    <a:pt x="6932" y="1232"/>
                    <a:pt x="6825" y="1125"/>
                    <a:pt x="6692" y="1125"/>
                  </a:cubicBezTo>
                  <a:lnTo>
                    <a:pt x="4818" y="1125"/>
                  </a:lnTo>
                  <a:lnTo>
                    <a:pt x="4818" y="777"/>
                  </a:lnTo>
                  <a:cubicBezTo>
                    <a:pt x="4818" y="349"/>
                    <a:pt x="4470"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Flowchart: Terminator 18">
            <a:extLst>
              <a:ext uri="{FF2B5EF4-FFF2-40B4-BE49-F238E27FC236}">
                <a16:creationId xmlns:a16="http://schemas.microsoft.com/office/drawing/2014/main" id="{8A519938-256A-A979-208F-AD637281F864}"/>
              </a:ext>
            </a:extLst>
          </p:cNvPr>
          <p:cNvSpPr/>
          <p:nvPr/>
        </p:nvSpPr>
        <p:spPr>
          <a:xfrm>
            <a:off x="3228545" y="5853839"/>
            <a:ext cx="1528558" cy="658592"/>
          </a:xfrm>
          <a:prstGeom prst="flowChartTerminator">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Lexend Deca" pitchFamily="2" charset="0"/>
              </a:rPr>
              <a:t>End</a:t>
            </a:r>
          </a:p>
        </p:txBody>
      </p:sp>
      <p:grpSp>
        <p:nvGrpSpPr>
          <p:cNvPr id="144" name="Group 143">
            <a:extLst>
              <a:ext uri="{FF2B5EF4-FFF2-40B4-BE49-F238E27FC236}">
                <a16:creationId xmlns:a16="http://schemas.microsoft.com/office/drawing/2014/main" id="{F3527392-5A52-CD66-6E7E-C3A04DC92E6D}"/>
              </a:ext>
            </a:extLst>
          </p:cNvPr>
          <p:cNvGrpSpPr/>
          <p:nvPr/>
        </p:nvGrpSpPr>
        <p:grpSpPr>
          <a:xfrm>
            <a:off x="3228545" y="208470"/>
            <a:ext cx="1528558" cy="1033167"/>
            <a:chOff x="3228545" y="208470"/>
            <a:chExt cx="1528558" cy="1033167"/>
          </a:xfrm>
        </p:grpSpPr>
        <p:sp>
          <p:nvSpPr>
            <p:cNvPr id="3" name="Flowchart: Terminator 2">
              <a:extLst>
                <a:ext uri="{FF2B5EF4-FFF2-40B4-BE49-F238E27FC236}">
                  <a16:creationId xmlns:a16="http://schemas.microsoft.com/office/drawing/2014/main" id="{654497A2-24BD-8607-5147-30ABD9785CF5}"/>
                </a:ext>
              </a:extLst>
            </p:cNvPr>
            <p:cNvSpPr/>
            <p:nvPr/>
          </p:nvSpPr>
          <p:spPr>
            <a:xfrm>
              <a:off x="3228545" y="208470"/>
              <a:ext cx="1528558" cy="658592"/>
            </a:xfrm>
            <a:prstGeom prst="flowChartTerminator">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Lexend Deca" pitchFamily="2" charset="0"/>
                </a:rPr>
                <a:t>Start</a:t>
              </a:r>
            </a:p>
          </p:txBody>
        </p:sp>
        <p:cxnSp>
          <p:nvCxnSpPr>
            <p:cNvPr id="21" name="Straight Arrow Connector 20">
              <a:extLst>
                <a:ext uri="{FF2B5EF4-FFF2-40B4-BE49-F238E27FC236}">
                  <a16:creationId xmlns:a16="http://schemas.microsoft.com/office/drawing/2014/main" id="{C186CA86-C265-3ECC-9062-FEFEA6D0C21D}"/>
                </a:ext>
              </a:extLst>
            </p:cNvPr>
            <p:cNvCxnSpPr>
              <a:cxnSpLocks/>
              <a:stCxn id="3" idx="2"/>
              <a:endCxn id="5" idx="1"/>
            </p:cNvCxnSpPr>
            <p:nvPr/>
          </p:nvCxnSpPr>
          <p:spPr>
            <a:xfrm flipH="1">
              <a:off x="3992823" y="867062"/>
              <a:ext cx="1" cy="374575"/>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grpSp>
        <p:nvGrpSpPr>
          <p:cNvPr id="145" name="Group 144">
            <a:extLst>
              <a:ext uri="{FF2B5EF4-FFF2-40B4-BE49-F238E27FC236}">
                <a16:creationId xmlns:a16="http://schemas.microsoft.com/office/drawing/2014/main" id="{809B2B46-D4C2-72AA-0EFD-601805CD1797}"/>
              </a:ext>
            </a:extLst>
          </p:cNvPr>
          <p:cNvGrpSpPr/>
          <p:nvPr/>
        </p:nvGrpSpPr>
        <p:grpSpPr>
          <a:xfrm>
            <a:off x="2192004" y="1241637"/>
            <a:ext cx="3601638" cy="1153051"/>
            <a:chOff x="2192004" y="1241637"/>
            <a:chExt cx="3601638" cy="1153051"/>
          </a:xfrm>
        </p:grpSpPr>
        <p:sp>
          <p:nvSpPr>
            <p:cNvPr id="5" name="Flowchart: Data 4">
              <a:extLst>
                <a:ext uri="{FF2B5EF4-FFF2-40B4-BE49-F238E27FC236}">
                  <a16:creationId xmlns:a16="http://schemas.microsoft.com/office/drawing/2014/main" id="{43146BB4-7FFD-596C-B64B-97C52DE253B5}"/>
                </a:ext>
              </a:extLst>
            </p:cNvPr>
            <p:cNvSpPr/>
            <p:nvPr/>
          </p:nvSpPr>
          <p:spPr>
            <a:xfrm>
              <a:off x="2192004" y="1241637"/>
              <a:ext cx="3601638" cy="778476"/>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Load custom YOLO model</a:t>
              </a:r>
            </a:p>
            <a:p>
              <a:pPr algn="ctr"/>
              <a:r>
                <a:rPr lang="en-US" sz="1200" dirty="0">
                  <a:solidFill>
                    <a:schemeClr val="tx1"/>
                  </a:solidFill>
                  <a:latin typeface="Lexend Deca" pitchFamily="2" charset="0"/>
                </a:rPr>
                <a:t>(e.g. best.pt)</a:t>
              </a:r>
            </a:p>
          </p:txBody>
        </p:sp>
        <p:cxnSp>
          <p:nvCxnSpPr>
            <p:cNvPr id="62" name="Straight Arrow Connector 61">
              <a:extLst>
                <a:ext uri="{FF2B5EF4-FFF2-40B4-BE49-F238E27FC236}">
                  <a16:creationId xmlns:a16="http://schemas.microsoft.com/office/drawing/2014/main" id="{34E362D6-5563-9922-7473-7A35988D2881}"/>
                </a:ext>
              </a:extLst>
            </p:cNvPr>
            <p:cNvCxnSpPr>
              <a:cxnSpLocks/>
              <a:stCxn id="5" idx="4"/>
              <a:endCxn id="20" idx="1"/>
            </p:cNvCxnSpPr>
            <p:nvPr/>
          </p:nvCxnSpPr>
          <p:spPr>
            <a:xfrm>
              <a:off x="3992823" y="2020113"/>
              <a:ext cx="0" cy="374575"/>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grpSp>
        <p:nvGrpSpPr>
          <p:cNvPr id="146" name="Group 145">
            <a:extLst>
              <a:ext uri="{FF2B5EF4-FFF2-40B4-BE49-F238E27FC236}">
                <a16:creationId xmlns:a16="http://schemas.microsoft.com/office/drawing/2014/main" id="{D2959F69-2AFD-6CB4-6F1A-73A8C6D8269D}"/>
              </a:ext>
            </a:extLst>
          </p:cNvPr>
          <p:cNvGrpSpPr/>
          <p:nvPr/>
        </p:nvGrpSpPr>
        <p:grpSpPr>
          <a:xfrm>
            <a:off x="2192004" y="2394688"/>
            <a:ext cx="3601638" cy="1153051"/>
            <a:chOff x="2192004" y="2394688"/>
            <a:chExt cx="3601638" cy="1153051"/>
          </a:xfrm>
        </p:grpSpPr>
        <p:sp>
          <p:nvSpPr>
            <p:cNvPr id="20" name="Flowchart: Data 19">
              <a:extLst>
                <a:ext uri="{FF2B5EF4-FFF2-40B4-BE49-F238E27FC236}">
                  <a16:creationId xmlns:a16="http://schemas.microsoft.com/office/drawing/2014/main" id="{278160DF-2A6E-14CA-EA93-986E41DE1AF6}"/>
                </a:ext>
              </a:extLst>
            </p:cNvPr>
            <p:cNvSpPr/>
            <p:nvPr/>
          </p:nvSpPr>
          <p:spPr>
            <a:xfrm>
              <a:off x="2192004" y="2394688"/>
              <a:ext cx="3601638" cy="778476"/>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Configure Detection Parameters (Input source, Confidence threshold, Display &amp; save options)</a:t>
              </a:r>
            </a:p>
          </p:txBody>
        </p:sp>
        <p:cxnSp>
          <p:nvCxnSpPr>
            <p:cNvPr id="63" name="Straight Arrow Connector 62">
              <a:extLst>
                <a:ext uri="{FF2B5EF4-FFF2-40B4-BE49-F238E27FC236}">
                  <a16:creationId xmlns:a16="http://schemas.microsoft.com/office/drawing/2014/main" id="{FB88D976-CD4B-5CC5-E66E-E56C22866112}"/>
                </a:ext>
              </a:extLst>
            </p:cNvPr>
            <p:cNvCxnSpPr>
              <a:cxnSpLocks/>
              <a:stCxn id="20" idx="4"/>
              <a:endCxn id="16" idx="1"/>
            </p:cNvCxnSpPr>
            <p:nvPr/>
          </p:nvCxnSpPr>
          <p:spPr>
            <a:xfrm>
              <a:off x="3992823" y="3173164"/>
              <a:ext cx="0" cy="374575"/>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grpSp>
        <p:nvGrpSpPr>
          <p:cNvPr id="147" name="Group 146">
            <a:extLst>
              <a:ext uri="{FF2B5EF4-FFF2-40B4-BE49-F238E27FC236}">
                <a16:creationId xmlns:a16="http://schemas.microsoft.com/office/drawing/2014/main" id="{65FF8988-AE2D-9EA7-F657-C9095A90BD5E}"/>
              </a:ext>
            </a:extLst>
          </p:cNvPr>
          <p:cNvGrpSpPr/>
          <p:nvPr/>
        </p:nvGrpSpPr>
        <p:grpSpPr>
          <a:xfrm>
            <a:off x="2192004" y="3547739"/>
            <a:ext cx="3601638" cy="1153051"/>
            <a:chOff x="2192004" y="3547739"/>
            <a:chExt cx="3601638" cy="1153051"/>
          </a:xfrm>
        </p:grpSpPr>
        <p:sp>
          <p:nvSpPr>
            <p:cNvPr id="16" name="Flowchart: Data 15">
              <a:extLst>
                <a:ext uri="{FF2B5EF4-FFF2-40B4-BE49-F238E27FC236}">
                  <a16:creationId xmlns:a16="http://schemas.microsoft.com/office/drawing/2014/main" id="{FDB7E770-5582-266A-BC7A-BC3EEDC6007C}"/>
                </a:ext>
              </a:extLst>
            </p:cNvPr>
            <p:cNvSpPr/>
            <p:nvPr/>
          </p:nvSpPr>
          <p:spPr>
            <a:xfrm>
              <a:off x="2192004" y="3547739"/>
              <a:ext cx="3601638" cy="778476"/>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Perform Object Detection</a:t>
              </a:r>
            </a:p>
            <a:p>
              <a:pPr algn="ctr"/>
              <a:r>
                <a:rPr lang="en-US" sz="1200" dirty="0">
                  <a:solidFill>
                    <a:schemeClr val="tx1"/>
                  </a:solidFill>
                  <a:latin typeface="Lexend Deca" pitchFamily="2" charset="0"/>
                </a:rPr>
                <a:t>(Run on chosen source or apply on chosen images)</a:t>
              </a:r>
            </a:p>
          </p:txBody>
        </p:sp>
        <p:cxnSp>
          <p:nvCxnSpPr>
            <p:cNvPr id="68" name="Straight Arrow Connector 67">
              <a:extLst>
                <a:ext uri="{FF2B5EF4-FFF2-40B4-BE49-F238E27FC236}">
                  <a16:creationId xmlns:a16="http://schemas.microsoft.com/office/drawing/2014/main" id="{D8F09DCE-B1BD-CEC2-82D4-C9FD3A5CCE24}"/>
                </a:ext>
              </a:extLst>
            </p:cNvPr>
            <p:cNvCxnSpPr>
              <a:cxnSpLocks/>
              <a:stCxn id="16" idx="4"/>
              <a:endCxn id="18" idx="1"/>
            </p:cNvCxnSpPr>
            <p:nvPr/>
          </p:nvCxnSpPr>
          <p:spPr>
            <a:xfrm>
              <a:off x="3992823" y="4326215"/>
              <a:ext cx="0" cy="374575"/>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grpSp>
        <p:nvGrpSpPr>
          <p:cNvPr id="148" name="Group 147">
            <a:extLst>
              <a:ext uri="{FF2B5EF4-FFF2-40B4-BE49-F238E27FC236}">
                <a16:creationId xmlns:a16="http://schemas.microsoft.com/office/drawing/2014/main" id="{9D037315-4069-3FF6-146A-4428EE765CA6}"/>
              </a:ext>
            </a:extLst>
          </p:cNvPr>
          <p:cNvGrpSpPr/>
          <p:nvPr/>
        </p:nvGrpSpPr>
        <p:grpSpPr>
          <a:xfrm>
            <a:off x="2192004" y="4700790"/>
            <a:ext cx="3601638" cy="1153049"/>
            <a:chOff x="2192004" y="4700790"/>
            <a:chExt cx="3601638" cy="1153049"/>
          </a:xfrm>
        </p:grpSpPr>
        <p:sp>
          <p:nvSpPr>
            <p:cNvPr id="18" name="Flowchart: Data 17">
              <a:extLst>
                <a:ext uri="{FF2B5EF4-FFF2-40B4-BE49-F238E27FC236}">
                  <a16:creationId xmlns:a16="http://schemas.microsoft.com/office/drawing/2014/main" id="{0D4D8D96-91BE-6A9B-C45C-FB77499A55E5}"/>
                </a:ext>
              </a:extLst>
            </p:cNvPr>
            <p:cNvSpPr/>
            <p:nvPr/>
          </p:nvSpPr>
          <p:spPr>
            <a:xfrm>
              <a:off x="2192004" y="4700790"/>
              <a:ext cx="3601638" cy="778476"/>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Show the Results and Save it if needed</a:t>
              </a:r>
            </a:p>
          </p:txBody>
        </p:sp>
        <p:cxnSp>
          <p:nvCxnSpPr>
            <p:cNvPr id="69" name="Straight Arrow Connector 68">
              <a:extLst>
                <a:ext uri="{FF2B5EF4-FFF2-40B4-BE49-F238E27FC236}">
                  <a16:creationId xmlns:a16="http://schemas.microsoft.com/office/drawing/2014/main" id="{DAE86B08-841B-D54F-882C-8B9A87BFFAF3}"/>
                </a:ext>
              </a:extLst>
            </p:cNvPr>
            <p:cNvCxnSpPr>
              <a:cxnSpLocks/>
              <a:stCxn id="18" idx="4"/>
              <a:endCxn id="19" idx="0"/>
            </p:cNvCxnSpPr>
            <p:nvPr/>
          </p:nvCxnSpPr>
          <p:spPr>
            <a:xfrm>
              <a:off x="3992823" y="5479266"/>
              <a:ext cx="1" cy="374573"/>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sp>
        <p:nvSpPr>
          <p:cNvPr id="143" name="Rectangle: Rounded Corners 142">
            <a:extLst>
              <a:ext uri="{FF2B5EF4-FFF2-40B4-BE49-F238E27FC236}">
                <a16:creationId xmlns:a16="http://schemas.microsoft.com/office/drawing/2014/main" id="{705A2D67-171B-9CE1-1218-55B98FF35088}"/>
              </a:ext>
            </a:extLst>
          </p:cNvPr>
          <p:cNvSpPr/>
          <p:nvPr/>
        </p:nvSpPr>
        <p:spPr>
          <a:xfrm>
            <a:off x="6423491" y="2175600"/>
            <a:ext cx="4964024" cy="3075533"/>
          </a:xfrm>
          <a:prstGeom prst="roundRect">
            <a:avLst>
              <a:gd name="adj" fmla="val 0"/>
            </a:avLst>
          </a:prstGeom>
          <a:blipFill>
            <a:blip r:embed="rId2"/>
            <a:stretch>
              <a:fillRect/>
            </a:stretch>
          </a:blip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65523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44"/>
                                        </p:tgtEl>
                                        <p:attrNameLst>
                                          <p:attrName>style.visibility</p:attrName>
                                        </p:attrNameLst>
                                      </p:cBhvr>
                                      <p:to>
                                        <p:strVal val="visible"/>
                                      </p:to>
                                    </p:set>
                                    <p:animEffect transition="in" filter="wipe(up)">
                                      <p:cBhvr>
                                        <p:cTn id="7" dur="1000"/>
                                        <p:tgtEl>
                                          <p:spTgt spid="144"/>
                                        </p:tgtEl>
                                      </p:cBhvr>
                                    </p:animEffect>
                                  </p:childTnLst>
                                </p:cTn>
                              </p:par>
                            </p:childTnLst>
                          </p:cTn>
                        </p:par>
                        <p:par>
                          <p:cTn id="8" fill="hold">
                            <p:stCondLst>
                              <p:cond delay="1000"/>
                            </p:stCondLst>
                            <p:childTnLst>
                              <p:par>
                                <p:cTn id="9" presetID="22" presetClass="entr" presetSubtype="1" fill="hold" nodeType="afterEffect">
                                  <p:stCondLst>
                                    <p:cond delay="0"/>
                                  </p:stCondLst>
                                  <p:childTnLst>
                                    <p:set>
                                      <p:cBhvr>
                                        <p:cTn id="10" dur="1" fill="hold">
                                          <p:stCondLst>
                                            <p:cond delay="0"/>
                                          </p:stCondLst>
                                        </p:cTn>
                                        <p:tgtEl>
                                          <p:spTgt spid="145"/>
                                        </p:tgtEl>
                                        <p:attrNameLst>
                                          <p:attrName>style.visibility</p:attrName>
                                        </p:attrNameLst>
                                      </p:cBhvr>
                                      <p:to>
                                        <p:strVal val="visible"/>
                                      </p:to>
                                    </p:set>
                                    <p:animEffect transition="in" filter="wipe(up)">
                                      <p:cBhvr>
                                        <p:cTn id="11" dur="1000"/>
                                        <p:tgtEl>
                                          <p:spTgt spid="145"/>
                                        </p:tgtEl>
                                      </p:cBhvr>
                                    </p:animEffect>
                                  </p:childTnLst>
                                </p:cTn>
                              </p:par>
                            </p:childTnLst>
                          </p:cTn>
                        </p:par>
                        <p:par>
                          <p:cTn id="12" fill="hold">
                            <p:stCondLst>
                              <p:cond delay="2000"/>
                            </p:stCondLst>
                            <p:childTnLst>
                              <p:par>
                                <p:cTn id="13" presetID="22" presetClass="entr" presetSubtype="1" fill="hold" nodeType="afterEffect">
                                  <p:stCondLst>
                                    <p:cond delay="0"/>
                                  </p:stCondLst>
                                  <p:childTnLst>
                                    <p:set>
                                      <p:cBhvr>
                                        <p:cTn id="14" dur="1" fill="hold">
                                          <p:stCondLst>
                                            <p:cond delay="0"/>
                                          </p:stCondLst>
                                        </p:cTn>
                                        <p:tgtEl>
                                          <p:spTgt spid="146"/>
                                        </p:tgtEl>
                                        <p:attrNameLst>
                                          <p:attrName>style.visibility</p:attrName>
                                        </p:attrNameLst>
                                      </p:cBhvr>
                                      <p:to>
                                        <p:strVal val="visible"/>
                                      </p:to>
                                    </p:set>
                                    <p:animEffect transition="in" filter="wipe(up)">
                                      <p:cBhvr>
                                        <p:cTn id="15" dur="1000"/>
                                        <p:tgtEl>
                                          <p:spTgt spid="146"/>
                                        </p:tgtEl>
                                      </p:cBhvr>
                                    </p:animEffect>
                                  </p:childTnLst>
                                </p:cTn>
                              </p:par>
                            </p:childTnLst>
                          </p:cTn>
                        </p:par>
                        <p:par>
                          <p:cTn id="16" fill="hold">
                            <p:stCondLst>
                              <p:cond delay="3000"/>
                            </p:stCondLst>
                            <p:childTnLst>
                              <p:par>
                                <p:cTn id="17" presetID="22" presetClass="entr" presetSubtype="1" fill="hold" nodeType="afterEffect">
                                  <p:stCondLst>
                                    <p:cond delay="0"/>
                                  </p:stCondLst>
                                  <p:childTnLst>
                                    <p:set>
                                      <p:cBhvr>
                                        <p:cTn id="18" dur="1" fill="hold">
                                          <p:stCondLst>
                                            <p:cond delay="0"/>
                                          </p:stCondLst>
                                        </p:cTn>
                                        <p:tgtEl>
                                          <p:spTgt spid="147"/>
                                        </p:tgtEl>
                                        <p:attrNameLst>
                                          <p:attrName>style.visibility</p:attrName>
                                        </p:attrNameLst>
                                      </p:cBhvr>
                                      <p:to>
                                        <p:strVal val="visible"/>
                                      </p:to>
                                    </p:set>
                                    <p:animEffect transition="in" filter="wipe(up)">
                                      <p:cBhvr>
                                        <p:cTn id="19" dur="1000"/>
                                        <p:tgtEl>
                                          <p:spTgt spid="147"/>
                                        </p:tgtEl>
                                      </p:cBhvr>
                                    </p:animEffect>
                                  </p:childTnLst>
                                </p:cTn>
                              </p:par>
                            </p:childTnLst>
                          </p:cTn>
                        </p:par>
                        <p:par>
                          <p:cTn id="20" fill="hold">
                            <p:stCondLst>
                              <p:cond delay="4000"/>
                            </p:stCondLst>
                            <p:childTnLst>
                              <p:par>
                                <p:cTn id="21" presetID="22" presetClass="entr" presetSubtype="1" fill="hold" nodeType="afterEffect">
                                  <p:stCondLst>
                                    <p:cond delay="0"/>
                                  </p:stCondLst>
                                  <p:childTnLst>
                                    <p:set>
                                      <p:cBhvr>
                                        <p:cTn id="22" dur="1" fill="hold">
                                          <p:stCondLst>
                                            <p:cond delay="0"/>
                                          </p:stCondLst>
                                        </p:cTn>
                                        <p:tgtEl>
                                          <p:spTgt spid="148"/>
                                        </p:tgtEl>
                                        <p:attrNameLst>
                                          <p:attrName>style.visibility</p:attrName>
                                        </p:attrNameLst>
                                      </p:cBhvr>
                                      <p:to>
                                        <p:strVal val="visible"/>
                                      </p:to>
                                    </p:set>
                                    <p:animEffect transition="in" filter="wipe(up)">
                                      <p:cBhvr>
                                        <p:cTn id="23" dur="1000"/>
                                        <p:tgtEl>
                                          <p:spTgt spid="148"/>
                                        </p:tgtEl>
                                      </p:cBhvr>
                                    </p:animEffect>
                                  </p:childTnLst>
                                </p:cTn>
                              </p:par>
                            </p:childTnLst>
                          </p:cTn>
                        </p:par>
                        <p:par>
                          <p:cTn id="24" fill="hold">
                            <p:stCondLst>
                              <p:cond delay="5000"/>
                            </p:stCondLst>
                            <p:childTnLst>
                              <p:par>
                                <p:cTn id="25" presetID="22" presetClass="entr" presetSubtype="1"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up)">
                                      <p:cBhvr>
                                        <p:cTn id="27"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63F9F1F4-1708-F392-80DB-94516ABC2BC1}"/>
              </a:ext>
            </a:extLst>
          </p:cNvPr>
          <p:cNvGrpSpPr/>
          <p:nvPr/>
        </p:nvGrpSpPr>
        <p:grpSpPr>
          <a:xfrm>
            <a:off x="38265" y="75889"/>
            <a:ext cx="4283591" cy="400110"/>
            <a:chOff x="1519992" y="1800672"/>
            <a:chExt cx="6631903" cy="619453"/>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00672"/>
              <a:ext cx="860223" cy="619453"/>
            </a:xfrm>
            <a:prstGeom prst="rect">
              <a:avLst/>
            </a:prstGeom>
            <a:noFill/>
          </p:spPr>
          <p:txBody>
            <a:bodyPr wrap="square" rtlCol="0">
              <a:spAutoFit/>
            </a:bodyPr>
            <a:lstStyle/>
            <a:p>
              <a:pPr algn="ctr"/>
              <a:r>
                <a:rPr lang="en-US" sz="2000" dirty="0">
                  <a:latin typeface="Lexend Deca" pitchFamily="2" charset="0"/>
                </a:rPr>
                <a:t>09</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8" y="1853955"/>
              <a:ext cx="5915467" cy="524152"/>
            </a:xfrm>
            <a:prstGeom prst="rect">
              <a:avLst/>
            </a:prstGeom>
            <a:noFill/>
          </p:spPr>
          <p:txBody>
            <a:bodyPr wrap="square" rtlCol="0">
              <a:spAutoFit/>
            </a:bodyPr>
            <a:lstStyle/>
            <a:p>
              <a:r>
                <a:rPr lang="en-US" sz="1600" dirty="0">
                  <a:latin typeface="Lexend Deca" pitchFamily="2" charset="0"/>
                </a:rPr>
                <a:t>Future Application</a:t>
              </a:r>
            </a:p>
          </p:txBody>
        </p:sp>
      </p:grpSp>
      <p:sp>
        <p:nvSpPr>
          <p:cNvPr id="6" name="Flowchart: Connector 5">
            <a:extLst>
              <a:ext uri="{FF2B5EF4-FFF2-40B4-BE49-F238E27FC236}">
                <a16:creationId xmlns:a16="http://schemas.microsoft.com/office/drawing/2014/main" id="{AA1E94F0-E523-CB7E-5F0D-C8134719F36D}"/>
              </a:ext>
            </a:extLst>
          </p:cNvPr>
          <p:cNvSpPr/>
          <p:nvPr/>
        </p:nvSpPr>
        <p:spPr>
          <a:xfrm>
            <a:off x="9612635" y="6218867"/>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0657472" y="6036966"/>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109079" y="1964759"/>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Flowchart: Connector 56">
            <a:extLst>
              <a:ext uri="{FF2B5EF4-FFF2-40B4-BE49-F238E27FC236}">
                <a16:creationId xmlns:a16="http://schemas.microsoft.com/office/drawing/2014/main" id="{6BA849A1-F12D-B750-B684-430F20F4B824}"/>
              </a:ext>
            </a:extLst>
          </p:cNvPr>
          <p:cNvSpPr/>
          <p:nvPr/>
        </p:nvSpPr>
        <p:spPr>
          <a:xfrm>
            <a:off x="-756628" y="1026897"/>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rot="10800000" flipV="1">
            <a:off x="73807" y="3250423"/>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10762786" y="6064979"/>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10190080" y="6329066"/>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rot="5400000">
            <a:off x="8939048" y="6184557"/>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1271040" y="-613109"/>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11502054" y="6259957"/>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299399" y="3564290"/>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2440;p46">
            <a:extLst>
              <a:ext uri="{FF2B5EF4-FFF2-40B4-BE49-F238E27FC236}">
                <a16:creationId xmlns:a16="http://schemas.microsoft.com/office/drawing/2014/main" id="{9084BC19-B14E-C138-AA83-19D0610AA998}"/>
              </a:ext>
            </a:extLst>
          </p:cNvPr>
          <p:cNvGrpSpPr/>
          <p:nvPr/>
        </p:nvGrpSpPr>
        <p:grpSpPr>
          <a:xfrm>
            <a:off x="606199" y="482854"/>
            <a:ext cx="546730" cy="531613"/>
            <a:chOff x="4434850" y="4159800"/>
            <a:chExt cx="456600" cy="443975"/>
          </a:xfrm>
        </p:grpSpPr>
        <p:sp>
          <p:nvSpPr>
            <p:cNvPr id="107" name="Google Shape;2441;p46">
              <a:extLst>
                <a:ext uri="{FF2B5EF4-FFF2-40B4-BE49-F238E27FC236}">
                  <a16:creationId xmlns:a16="http://schemas.microsoft.com/office/drawing/2014/main" id="{6E6594B5-C8C5-DB45-5A0E-D1C4FE90AD5B}"/>
                </a:ext>
              </a:extLst>
            </p:cNvPr>
            <p:cNvSpPr/>
            <p:nvPr/>
          </p:nvSpPr>
          <p:spPr>
            <a:xfrm>
              <a:off x="4434850" y="4159800"/>
              <a:ext cx="456600" cy="443975"/>
            </a:xfrm>
            <a:custGeom>
              <a:avLst/>
              <a:gdLst/>
              <a:ahLst/>
              <a:cxnLst/>
              <a:rect l="l" t="t" r="r" b="b"/>
              <a:pathLst>
                <a:path w="18264" h="17759" extrusionOk="0">
                  <a:moveTo>
                    <a:pt x="6647" y="11242"/>
                  </a:moveTo>
                  <a:cubicBezTo>
                    <a:pt x="6754" y="11376"/>
                    <a:pt x="6888" y="11590"/>
                    <a:pt x="6995" y="11697"/>
                  </a:cubicBezTo>
                  <a:lnTo>
                    <a:pt x="6540" y="12152"/>
                  </a:lnTo>
                  <a:lnTo>
                    <a:pt x="6085" y="11804"/>
                  </a:lnTo>
                  <a:lnTo>
                    <a:pt x="6647" y="11242"/>
                  </a:lnTo>
                  <a:close/>
                  <a:moveTo>
                    <a:pt x="5041" y="11510"/>
                  </a:moveTo>
                  <a:cubicBezTo>
                    <a:pt x="5094" y="11510"/>
                    <a:pt x="5148" y="11537"/>
                    <a:pt x="5201" y="11590"/>
                  </a:cubicBezTo>
                  <a:lnTo>
                    <a:pt x="6647" y="13036"/>
                  </a:lnTo>
                  <a:cubicBezTo>
                    <a:pt x="6754" y="13250"/>
                    <a:pt x="6754" y="13384"/>
                    <a:pt x="6647" y="13491"/>
                  </a:cubicBezTo>
                  <a:cubicBezTo>
                    <a:pt x="6647" y="13544"/>
                    <a:pt x="6593" y="13571"/>
                    <a:pt x="6526" y="13571"/>
                  </a:cubicBezTo>
                  <a:cubicBezTo>
                    <a:pt x="6459" y="13571"/>
                    <a:pt x="6379" y="13544"/>
                    <a:pt x="6326" y="13491"/>
                  </a:cubicBezTo>
                  <a:lnTo>
                    <a:pt x="4880" y="12045"/>
                  </a:lnTo>
                  <a:cubicBezTo>
                    <a:pt x="4746" y="11911"/>
                    <a:pt x="4746" y="11697"/>
                    <a:pt x="4880" y="11590"/>
                  </a:cubicBezTo>
                  <a:cubicBezTo>
                    <a:pt x="4934" y="11537"/>
                    <a:pt x="4987" y="11510"/>
                    <a:pt x="5041" y="11510"/>
                  </a:cubicBezTo>
                  <a:close/>
                  <a:moveTo>
                    <a:pt x="11572" y="1"/>
                  </a:moveTo>
                  <a:cubicBezTo>
                    <a:pt x="9778" y="1"/>
                    <a:pt x="8092" y="777"/>
                    <a:pt x="6754" y="2008"/>
                  </a:cubicBezTo>
                  <a:cubicBezTo>
                    <a:pt x="5764" y="3106"/>
                    <a:pt x="4987" y="4551"/>
                    <a:pt x="4880" y="6130"/>
                  </a:cubicBezTo>
                  <a:cubicBezTo>
                    <a:pt x="4880" y="6237"/>
                    <a:pt x="4987" y="6451"/>
                    <a:pt x="5094" y="6451"/>
                  </a:cubicBezTo>
                  <a:cubicBezTo>
                    <a:pt x="5309" y="6451"/>
                    <a:pt x="5416" y="6344"/>
                    <a:pt x="5416" y="6237"/>
                  </a:cubicBezTo>
                  <a:cubicBezTo>
                    <a:pt x="5549" y="4792"/>
                    <a:pt x="6219" y="3454"/>
                    <a:pt x="7209" y="2329"/>
                  </a:cubicBezTo>
                  <a:cubicBezTo>
                    <a:pt x="8333" y="1205"/>
                    <a:pt x="9885" y="536"/>
                    <a:pt x="11572" y="536"/>
                  </a:cubicBezTo>
                  <a:cubicBezTo>
                    <a:pt x="13231" y="536"/>
                    <a:pt x="14784" y="1205"/>
                    <a:pt x="15908" y="2329"/>
                  </a:cubicBezTo>
                  <a:cubicBezTo>
                    <a:pt x="17032" y="3561"/>
                    <a:pt x="17701" y="5113"/>
                    <a:pt x="17701" y="6692"/>
                  </a:cubicBezTo>
                  <a:cubicBezTo>
                    <a:pt x="17701" y="8352"/>
                    <a:pt x="17032" y="9904"/>
                    <a:pt x="15908" y="11135"/>
                  </a:cubicBezTo>
                  <a:cubicBezTo>
                    <a:pt x="14676" y="12313"/>
                    <a:pt x="13091" y="12902"/>
                    <a:pt x="11518" y="12902"/>
                  </a:cubicBezTo>
                  <a:cubicBezTo>
                    <a:pt x="9946" y="12902"/>
                    <a:pt x="8387" y="12313"/>
                    <a:pt x="7209" y="11135"/>
                  </a:cubicBezTo>
                  <a:cubicBezTo>
                    <a:pt x="6219" y="10038"/>
                    <a:pt x="5549" y="8700"/>
                    <a:pt x="5416" y="7227"/>
                  </a:cubicBezTo>
                  <a:cubicBezTo>
                    <a:pt x="5416" y="7120"/>
                    <a:pt x="5309" y="7013"/>
                    <a:pt x="5094" y="7013"/>
                  </a:cubicBezTo>
                  <a:cubicBezTo>
                    <a:pt x="4987" y="7013"/>
                    <a:pt x="4880" y="7120"/>
                    <a:pt x="4880" y="7361"/>
                  </a:cubicBezTo>
                  <a:cubicBezTo>
                    <a:pt x="4987" y="8566"/>
                    <a:pt x="5549" y="9904"/>
                    <a:pt x="6326" y="10921"/>
                  </a:cubicBezTo>
                  <a:lnTo>
                    <a:pt x="5764" y="11376"/>
                  </a:lnTo>
                  <a:lnTo>
                    <a:pt x="5656" y="11242"/>
                  </a:lnTo>
                  <a:cubicBezTo>
                    <a:pt x="5429" y="11082"/>
                    <a:pt x="5235" y="11001"/>
                    <a:pt x="5041" y="11001"/>
                  </a:cubicBezTo>
                  <a:cubicBezTo>
                    <a:pt x="4847" y="11001"/>
                    <a:pt x="4653" y="11082"/>
                    <a:pt x="4425" y="11242"/>
                  </a:cubicBezTo>
                  <a:cubicBezTo>
                    <a:pt x="4211" y="11483"/>
                    <a:pt x="4211" y="11911"/>
                    <a:pt x="4425" y="12259"/>
                  </a:cubicBezTo>
                  <a:lnTo>
                    <a:pt x="865" y="15712"/>
                  </a:lnTo>
                  <a:cubicBezTo>
                    <a:pt x="1" y="16577"/>
                    <a:pt x="862" y="17758"/>
                    <a:pt x="1805" y="17758"/>
                  </a:cubicBezTo>
                  <a:cubicBezTo>
                    <a:pt x="2088" y="17758"/>
                    <a:pt x="2379" y="17652"/>
                    <a:pt x="2632" y="17398"/>
                  </a:cubicBezTo>
                  <a:lnTo>
                    <a:pt x="4077" y="15926"/>
                  </a:lnTo>
                  <a:cubicBezTo>
                    <a:pt x="4211" y="15819"/>
                    <a:pt x="4211" y="15605"/>
                    <a:pt x="4077" y="15498"/>
                  </a:cubicBezTo>
                  <a:lnTo>
                    <a:pt x="3756" y="15498"/>
                  </a:lnTo>
                  <a:lnTo>
                    <a:pt x="2204" y="17050"/>
                  </a:lnTo>
                  <a:cubicBezTo>
                    <a:pt x="2078" y="17176"/>
                    <a:pt x="1930" y="17229"/>
                    <a:pt x="1784" y="17229"/>
                  </a:cubicBezTo>
                  <a:cubicBezTo>
                    <a:pt x="1272" y="17229"/>
                    <a:pt x="774" y="16580"/>
                    <a:pt x="1294" y="16060"/>
                  </a:cubicBezTo>
                  <a:lnTo>
                    <a:pt x="4746" y="12581"/>
                  </a:lnTo>
                  <a:lnTo>
                    <a:pt x="5656" y="13598"/>
                  </a:lnTo>
                  <a:lnTo>
                    <a:pt x="4532" y="14722"/>
                  </a:lnTo>
                  <a:cubicBezTo>
                    <a:pt x="4425" y="14829"/>
                    <a:pt x="4425" y="15043"/>
                    <a:pt x="4532" y="15150"/>
                  </a:cubicBezTo>
                  <a:cubicBezTo>
                    <a:pt x="4586" y="15204"/>
                    <a:pt x="4639" y="15230"/>
                    <a:pt x="4696" y="15230"/>
                  </a:cubicBezTo>
                  <a:cubicBezTo>
                    <a:pt x="4753" y="15230"/>
                    <a:pt x="4813" y="15204"/>
                    <a:pt x="4880" y="15150"/>
                  </a:cubicBezTo>
                  <a:lnTo>
                    <a:pt x="6085" y="13919"/>
                  </a:lnTo>
                  <a:cubicBezTo>
                    <a:pt x="6243" y="14028"/>
                    <a:pt x="6395" y="14088"/>
                    <a:pt x="6547" y="14088"/>
                  </a:cubicBezTo>
                  <a:cubicBezTo>
                    <a:pt x="6730" y="14088"/>
                    <a:pt x="6912" y="14002"/>
                    <a:pt x="7102" y="13812"/>
                  </a:cubicBezTo>
                  <a:cubicBezTo>
                    <a:pt x="7316" y="13598"/>
                    <a:pt x="7316" y="13036"/>
                    <a:pt x="7102" y="12714"/>
                  </a:cubicBezTo>
                  <a:lnTo>
                    <a:pt x="6888" y="12581"/>
                  </a:lnTo>
                  <a:lnTo>
                    <a:pt x="7423" y="12045"/>
                  </a:lnTo>
                  <a:cubicBezTo>
                    <a:pt x="8638" y="12956"/>
                    <a:pt x="10084" y="13404"/>
                    <a:pt x="11521" y="13404"/>
                  </a:cubicBezTo>
                  <a:cubicBezTo>
                    <a:pt x="13251" y="13404"/>
                    <a:pt x="14969" y="12755"/>
                    <a:pt x="16256" y="11483"/>
                  </a:cubicBezTo>
                  <a:cubicBezTo>
                    <a:pt x="17594" y="10252"/>
                    <a:pt x="18263" y="8566"/>
                    <a:pt x="18263" y="6692"/>
                  </a:cubicBezTo>
                  <a:cubicBezTo>
                    <a:pt x="18263" y="4899"/>
                    <a:pt x="17594" y="3213"/>
                    <a:pt x="16256" y="2008"/>
                  </a:cubicBezTo>
                  <a:cubicBezTo>
                    <a:pt x="15024" y="777"/>
                    <a:pt x="13338"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42;p46">
              <a:extLst>
                <a:ext uri="{FF2B5EF4-FFF2-40B4-BE49-F238E27FC236}">
                  <a16:creationId xmlns:a16="http://schemas.microsoft.com/office/drawing/2014/main" id="{8017F215-F499-B1E6-106F-47069D605E8B}"/>
                </a:ext>
              </a:extLst>
            </p:cNvPr>
            <p:cNvSpPr/>
            <p:nvPr/>
          </p:nvSpPr>
          <p:spPr>
            <a:xfrm>
              <a:off x="4567550" y="4187250"/>
              <a:ext cx="309825" cy="281900"/>
            </a:xfrm>
            <a:custGeom>
              <a:avLst/>
              <a:gdLst/>
              <a:ahLst/>
              <a:cxnLst/>
              <a:rect l="l" t="t" r="r" b="b"/>
              <a:pathLst>
                <a:path w="12393" h="11276" extrusionOk="0">
                  <a:moveTo>
                    <a:pt x="5702" y="0"/>
                  </a:moveTo>
                  <a:cubicBezTo>
                    <a:pt x="4363" y="107"/>
                    <a:pt x="3132" y="776"/>
                    <a:pt x="2249" y="1686"/>
                  </a:cubicBezTo>
                  <a:cubicBezTo>
                    <a:pt x="1" y="3908"/>
                    <a:pt x="1" y="7468"/>
                    <a:pt x="2249" y="9609"/>
                  </a:cubicBezTo>
                  <a:cubicBezTo>
                    <a:pt x="3306" y="10720"/>
                    <a:pt x="4751" y="11275"/>
                    <a:pt x="6197" y="11275"/>
                  </a:cubicBezTo>
                  <a:cubicBezTo>
                    <a:pt x="7642" y="11275"/>
                    <a:pt x="9087" y="10720"/>
                    <a:pt x="10145" y="9609"/>
                  </a:cubicBezTo>
                  <a:cubicBezTo>
                    <a:pt x="12393" y="7468"/>
                    <a:pt x="12393" y="3908"/>
                    <a:pt x="10145" y="1686"/>
                  </a:cubicBezTo>
                  <a:cubicBezTo>
                    <a:pt x="9261" y="776"/>
                    <a:pt x="8137" y="241"/>
                    <a:pt x="6933" y="107"/>
                  </a:cubicBezTo>
                  <a:cubicBezTo>
                    <a:pt x="6869" y="79"/>
                    <a:pt x="6815" y="66"/>
                    <a:pt x="6770" y="66"/>
                  </a:cubicBezTo>
                  <a:cubicBezTo>
                    <a:pt x="6643" y="66"/>
                    <a:pt x="6585" y="171"/>
                    <a:pt x="6585" y="348"/>
                  </a:cubicBezTo>
                  <a:cubicBezTo>
                    <a:pt x="6585" y="455"/>
                    <a:pt x="6692" y="562"/>
                    <a:pt x="6799" y="562"/>
                  </a:cubicBezTo>
                  <a:cubicBezTo>
                    <a:pt x="7923" y="669"/>
                    <a:pt x="9047" y="1231"/>
                    <a:pt x="9824" y="2008"/>
                  </a:cubicBezTo>
                  <a:cubicBezTo>
                    <a:pt x="11831" y="4015"/>
                    <a:pt x="11831" y="7254"/>
                    <a:pt x="9824" y="9261"/>
                  </a:cubicBezTo>
                  <a:cubicBezTo>
                    <a:pt x="8820" y="10211"/>
                    <a:pt x="7508" y="10686"/>
                    <a:pt x="6197" y="10686"/>
                  </a:cubicBezTo>
                  <a:cubicBezTo>
                    <a:pt x="4885" y="10686"/>
                    <a:pt x="3574" y="10211"/>
                    <a:pt x="2570" y="9261"/>
                  </a:cubicBezTo>
                  <a:cubicBezTo>
                    <a:pt x="563" y="7254"/>
                    <a:pt x="563" y="4015"/>
                    <a:pt x="2570" y="2008"/>
                  </a:cubicBezTo>
                  <a:cubicBezTo>
                    <a:pt x="3453" y="1231"/>
                    <a:pt x="4577" y="669"/>
                    <a:pt x="5702" y="562"/>
                  </a:cubicBezTo>
                  <a:cubicBezTo>
                    <a:pt x="5916" y="562"/>
                    <a:pt x="6023" y="455"/>
                    <a:pt x="5916" y="241"/>
                  </a:cubicBezTo>
                  <a:cubicBezTo>
                    <a:pt x="5916" y="107"/>
                    <a:pt x="5809" y="0"/>
                    <a:pt x="5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43;p46">
              <a:extLst>
                <a:ext uri="{FF2B5EF4-FFF2-40B4-BE49-F238E27FC236}">
                  <a16:creationId xmlns:a16="http://schemas.microsoft.com/office/drawing/2014/main" id="{D16CF6DA-09AE-00BE-B314-BAEB0D32E6E2}"/>
                </a:ext>
              </a:extLst>
            </p:cNvPr>
            <p:cNvSpPr/>
            <p:nvPr/>
          </p:nvSpPr>
          <p:spPr>
            <a:xfrm>
              <a:off x="4637150" y="4254150"/>
              <a:ext cx="173325" cy="147900"/>
            </a:xfrm>
            <a:custGeom>
              <a:avLst/>
              <a:gdLst/>
              <a:ahLst/>
              <a:cxnLst/>
              <a:rect l="l" t="t" r="r" b="b"/>
              <a:pathLst>
                <a:path w="6933" h="5916" extrusionOk="0">
                  <a:moveTo>
                    <a:pt x="4015" y="563"/>
                  </a:moveTo>
                  <a:cubicBezTo>
                    <a:pt x="4149" y="563"/>
                    <a:pt x="4256" y="670"/>
                    <a:pt x="4256" y="777"/>
                  </a:cubicBezTo>
                  <a:lnTo>
                    <a:pt x="4256" y="1125"/>
                  </a:lnTo>
                  <a:lnTo>
                    <a:pt x="2677" y="1125"/>
                  </a:lnTo>
                  <a:lnTo>
                    <a:pt x="2677" y="777"/>
                  </a:lnTo>
                  <a:cubicBezTo>
                    <a:pt x="2677" y="670"/>
                    <a:pt x="2811" y="563"/>
                    <a:pt x="2918" y="563"/>
                  </a:cubicBezTo>
                  <a:close/>
                  <a:moveTo>
                    <a:pt x="6370" y="1580"/>
                  </a:moveTo>
                  <a:lnTo>
                    <a:pt x="6370" y="2677"/>
                  </a:lnTo>
                  <a:lnTo>
                    <a:pt x="4363" y="2677"/>
                  </a:lnTo>
                  <a:lnTo>
                    <a:pt x="4363" y="2463"/>
                  </a:lnTo>
                  <a:cubicBezTo>
                    <a:pt x="4363" y="2249"/>
                    <a:pt x="4256" y="2115"/>
                    <a:pt x="4015" y="2115"/>
                  </a:cubicBezTo>
                  <a:lnTo>
                    <a:pt x="2918" y="2115"/>
                  </a:lnTo>
                  <a:cubicBezTo>
                    <a:pt x="2811" y="2115"/>
                    <a:pt x="2677" y="2249"/>
                    <a:pt x="2677" y="2463"/>
                  </a:cubicBezTo>
                  <a:lnTo>
                    <a:pt x="2677" y="2677"/>
                  </a:lnTo>
                  <a:lnTo>
                    <a:pt x="455" y="2677"/>
                  </a:lnTo>
                  <a:lnTo>
                    <a:pt x="455" y="1580"/>
                  </a:lnTo>
                  <a:close/>
                  <a:moveTo>
                    <a:pt x="3801" y="2677"/>
                  </a:moveTo>
                  <a:lnTo>
                    <a:pt x="3801" y="3346"/>
                  </a:lnTo>
                  <a:lnTo>
                    <a:pt x="3132" y="3346"/>
                  </a:lnTo>
                  <a:lnTo>
                    <a:pt x="3132" y="2677"/>
                  </a:lnTo>
                  <a:close/>
                  <a:moveTo>
                    <a:pt x="6370" y="3239"/>
                  </a:moveTo>
                  <a:lnTo>
                    <a:pt x="6370" y="5354"/>
                  </a:lnTo>
                  <a:lnTo>
                    <a:pt x="455" y="5354"/>
                  </a:lnTo>
                  <a:lnTo>
                    <a:pt x="455" y="3239"/>
                  </a:lnTo>
                  <a:lnTo>
                    <a:pt x="2677" y="3239"/>
                  </a:lnTo>
                  <a:lnTo>
                    <a:pt x="2677" y="3587"/>
                  </a:lnTo>
                  <a:cubicBezTo>
                    <a:pt x="2677" y="3694"/>
                    <a:pt x="2811" y="3801"/>
                    <a:pt x="2918" y="3801"/>
                  </a:cubicBezTo>
                  <a:lnTo>
                    <a:pt x="4015" y="3801"/>
                  </a:lnTo>
                  <a:cubicBezTo>
                    <a:pt x="4256" y="3801"/>
                    <a:pt x="4363" y="3694"/>
                    <a:pt x="4363" y="3587"/>
                  </a:cubicBezTo>
                  <a:lnTo>
                    <a:pt x="4363" y="3239"/>
                  </a:lnTo>
                  <a:close/>
                  <a:moveTo>
                    <a:pt x="2918" y="1"/>
                  </a:moveTo>
                  <a:cubicBezTo>
                    <a:pt x="2463" y="1"/>
                    <a:pt x="2141" y="349"/>
                    <a:pt x="2141" y="777"/>
                  </a:cubicBezTo>
                  <a:lnTo>
                    <a:pt x="2141" y="1125"/>
                  </a:lnTo>
                  <a:lnTo>
                    <a:pt x="241" y="1125"/>
                  </a:lnTo>
                  <a:cubicBezTo>
                    <a:pt x="134" y="1125"/>
                    <a:pt x="0" y="1232"/>
                    <a:pt x="0" y="1339"/>
                  </a:cubicBezTo>
                  <a:lnTo>
                    <a:pt x="0" y="5702"/>
                  </a:lnTo>
                  <a:cubicBezTo>
                    <a:pt x="0" y="5809"/>
                    <a:pt x="134" y="5916"/>
                    <a:pt x="241" y="5916"/>
                  </a:cubicBezTo>
                  <a:lnTo>
                    <a:pt x="6692" y="5916"/>
                  </a:lnTo>
                  <a:cubicBezTo>
                    <a:pt x="6825" y="5916"/>
                    <a:pt x="6932" y="5809"/>
                    <a:pt x="6932" y="5702"/>
                  </a:cubicBezTo>
                  <a:lnTo>
                    <a:pt x="6932" y="1339"/>
                  </a:lnTo>
                  <a:cubicBezTo>
                    <a:pt x="6932" y="1232"/>
                    <a:pt x="6825" y="1125"/>
                    <a:pt x="6692" y="1125"/>
                  </a:cubicBezTo>
                  <a:lnTo>
                    <a:pt x="4818" y="1125"/>
                  </a:lnTo>
                  <a:lnTo>
                    <a:pt x="4818" y="777"/>
                  </a:lnTo>
                  <a:cubicBezTo>
                    <a:pt x="4818" y="349"/>
                    <a:pt x="4470"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roup 14">
            <a:extLst>
              <a:ext uri="{FF2B5EF4-FFF2-40B4-BE49-F238E27FC236}">
                <a16:creationId xmlns:a16="http://schemas.microsoft.com/office/drawing/2014/main" id="{C050DC87-2465-A2ED-CE55-02B067413A66}"/>
              </a:ext>
            </a:extLst>
          </p:cNvPr>
          <p:cNvGrpSpPr/>
          <p:nvPr/>
        </p:nvGrpSpPr>
        <p:grpSpPr>
          <a:xfrm rot="5400000">
            <a:off x="-198120" y="671838"/>
            <a:ext cx="528320" cy="132080"/>
            <a:chOff x="455053" y="1408833"/>
            <a:chExt cx="528320" cy="132080"/>
          </a:xfrm>
        </p:grpSpPr>
        <p:sp>
          <p:nvSpPr>
            <p:cNvPr id="17" name="Flowchart: Connector 16">
              <a:extLst>
                <a:ext uri="{FF2B5EF4-FFF2-40B4-BE49-F238E27FC236}">
                  <a16:creationId xmlns:a16="http://schemas.microsoft.com/office/drawing/2014/main" id="{F47BA4CB-4901-8C2F-8C56-CE11765D5A6B}"/>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lowchart: Connector 69">
              <a:extLst>
                <a:ext uri="{FF2B5EF4-FFF2-40B4-BE49-F238E27FC236}">
                  <a16:creationId xmlns:a16="http://schemas.microsoft.com/office/drawing/2014/main" id="{EA9CE302-F825-BB84-0992-AD0082F15677}"/>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lowchart: Connector 70">
              <a:extLst>
                <a:ext uri="{FF2B5EF4-FFF2-40B4-BE49-F238E27FC236}">
                  <a16:creationId xmlns:a16="http://schemas.microsoft.com/office/drawing/2014/main" id="{4C8BD494-7175-B619-5C06-753EA2E6B8C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 name="Group 104">
            <a:extLst>
              <a:ext uri="{FF2B5EF4-FFF2-40B4-BE49-F238E27FC236}">
                <a16:creationId xmlns:a16="http://schemas.microsoft.com/office/drawing/2014/main" id="{DD083C4A-F2B4-1A1C-7C08-A100167C0F86}"/>
              </a:ext>
            </a:extLst>
          </p:cNvPr>
          <p:cNvGrpSpPr/>
          <p:nvPr/>
        </p:nvGrpSpPr>
        <p:grpSpPr>
          <a:xfrm>
            <a:off x="6715902" y="1820803"/>
            <a:ext cx="5270600" cy="3512257"/>
            <a:chOff x="7965711" y="2379578"/>
            <a:chExt cx="3149588" cy="2098843"/>
          </a:xfrm>
        </p:grpSpPr>
        <p:grpSp>
          <p:nvGrpSpPr>
            <p:cNvPr id="99" name="Google Shape;2248;p39">
              <a:extLst>
                <a:ext uri="{FF2B5EF4-FFF2-40B4-BE49-F238E27FC236}">
                  <a16:creationId xmlns:a16="http://schemas.microsoft.com/office/drawing/2014/main" id="{F48FC755-1FBA-705E-754C-C075F5395761}"/>
                </a:ext>
              </a:extLst>
            </p:cNvPr>
            <p:cNvGrpSpPr/>
            <p:nvPr/>
          </p:nvGrpSpPr>
          <p:grpSpPr>
            <a:xfrm rot="5400000">
              <a:off x="8491083" y="1854206"/>
              <a:ext cx="2098843" cy="3149588"/>
              <a:chOff x="5186401" y="494525"/>
              <a:chExt cx="1834973" cy="3724678"/>
            </a:xfrm>
          </p:grpSpPr>
          <p:sp>
            <p:nvSpPr>
              <p:cNvPr id="100" name="Google Shape;2249;p39">
                <a:extLst>
                  <a:ext uri="{FF2B5EF4-FFF2-40B4-BE49-F238E27FC236}">
                    <a16:creationId xmlns:a16="http://schemas.microsoft.com/office/drawing/2014/main" id="{4BE2600B-2A90-B10B-1EF6-ECEAD5D821DC}"/>
                  </a:ext>
                </a:extLst>
              </p:cNvPr>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250;p39">
                <a:extLst>
                  <a:ext uri="{FF2B5EF4-FFF2-40B4-BE49-F238E27FC236}">
                    <a16:creationId xmlns:a16="http://schemas.microsoft.com/office/drawing/2014/main" id="{71D9B23C-33FE-35A2-5063-BBE30AC34611}"/>
                  </a:ext>
                </a:extLst>
              </p:cNvPr>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4" name="Picture 103">
              <a:extLst>
                <a:ext uri="{FF2B5EF4-FFF2-40B4-BE49-F238E27FC236}">
                  <a16:creationId xmlns:a16="http://schemas.microsoft.com/office/drawing/2014/main" id="{A1F15D09-9B9F-7E1A-776B-B6F695DC82DC}"/>
                </a:ext>
              </a:extLst>
            </p:cNvPr>
            <p:cNvPicPr>
              <a:picLocks noChangeAspect="1"/>
            </p:cNvPicPr>
            <p:nvPr/>
          </p:nvPicPr>
          <p:blipFill>
            <a:blip r:embed="rId2"/>
            <a:stretch>
              <a:fillRect/>
            </a:stretch>
          </p:blipFill>
          <p:spPr>
            <a:xfrm>
              <a:off x="8239510" y="2501061"/>
              <a:ext cx="2812989" cy="1855880"/>
            </a:xfrm>
            <a:prstGeom prst="rect">
              <a:avLst/>
            </a:prstGeom>
          </p:spPr>
        </p:pic>
      </p:grpSp>
      <p:sp>
        <p:nvSpPr>
          <p:cNvPr id="110" name="TextBox 109">
            <a:extLst>
              <a:ext uri="{FF2B5EF4-FFF2-40B4-BE49-F238E27FC236}">
                <a16:creationId xmlns:a16="http://schemas.microsoft.com/office/drawing/2014/main" id="{36B2ACC7-FD83-49CF-6E1D-8F37D2DEE992}"/>
              </a:ext>
            </a:extLst>
          </p:cNvPr>
          <p:cNvSpPr txBox="1"/>
          <p:nvPr/>
        </p:nvSpPr>
        <p:spPr>
          <a:xfrm>
            <a:off x="1073913" y="2563947"/>
            <a:ext cx="4994569" cy="1477328"/>
          </a:xfrm>
          <a:prstGeom prst="rect">
            <a:avLst/>
          </a:prstGeom>
          <a:noFill/>
        </p:spPr>
        <p:txBody>
          <a:bodyPr wrap="square" rtlCol="0">
            <a:spAutoFit/>
          </a:bodyPr>
          <a:lstStyle/>
          <a:p>
            <a:r>
              <a:rPr lang="en-US" dirty="0">
                <a:latin typeface="Lexend Deca" pitchFamily="2" charset="0"/>
              </a:rPr>
              <a:t>The future of object detection technology is looking bright, as it has the potential to transform various industries by automating manual tasks and creating new, AI-powered products and services.</a:t>
            </a:r>
          </a:p>
        </p:txBody>
      </p:sp>
      <p:grpSp>
        <p:nvGrpSpPr>
          <p:cNvPr id="168" name="Group 167">
            <a:extLst>
              <a:ext uri="{FF2B5EF4-FFF2-40B4-BE49-F238E27FC236}">
                <a16:creationId xmlns:a16="http://schemas.microsoft.com/office/drawing/2014/main" id="{A16C70E4-4C51-4111-2096-3215CE96B66B}"/>
              </a:ext>
            </a:extLst>
          </p:cNvPr>
          <p:cNvGrpSpPr/>
          <p:nvPr/>
        </p:nvGrpSpPr>
        <p:grpSpPr>
          <a:xfrm>
            <a:off x="815825" y="3302610"/>
            <a:ext cx="2133287" cy="3070146"/>
            <a:chOff x="815825" y="3302610"/>
            <a:chExt cx="2133287" cy="3070146"/>
          </a:xfrm>
        </p:grpSpPr>
        <p:sp>
          <p:nvSpPr>
            <p:cNvPr id="111" name="Google Shape;2368;p42">
              <a:extLst>
                <a:ext uri="{FF2B5EF4-FFF2-40B4-BE49-F238E27FC236}">
                  <a16:creationId xmlns:a16="http://schemas.microsoft.com/office/drawing/2014/main" id="{C1A0B8CF-B117-5C02-27EA-1E7BE58E672B}"/>
                </a:ext>
              </a:extLst>
            </p:cNvPr>
            <p:cNvSpPr/>
            <p:nvPr/>
          </p:nvSpPr>
          <p:spPr>
            <a:xfrm>
              <a:off x="1784541" y="5787039"/>
              <a:ext cx="195857" cy="195857"/>
            </a:xfrm>
            <a:prstGeom prst="ellipse">
              <a:avLst/>
            </a:prstGeom>
            <a:solidFill>
              <a:srgbClr val="1A747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29" name="Google Shape;2375;p42">
              <a:extLst>
                <a:ext uri="{FF2B5EF4-FFF2-40B4-BE49-F238E27FC236}">
                  <a16:creationId xmlns:a16="http://schemas.microsoft.com/office/drawing/2014/main" id="{B87D022E-3DEC-7F43-F181-C31F4D183C35}"/>
                </a:ext>
              </a:extLst>
            </p:cNvPr>
            <p:cNvCxnSpPr>
              <a:cxnSpLocks/>
              <a:stCxn id="110" idx="1"/>
              <a:endCxn id="111" idx="2"/>
            </p:cNvCxnSpPr>
            <p:nvPr/>
          </p:nvCxnSpPr>
          <p:spPr>
            <a:xfrm rot="10800000" flipH="1" flipV="1">
              <a:off x="1073913" y="3302610"/>
              <a:ext cx="710628" cy="2582357"/>
            </a:xfrm>
            <a:prstGeom prst="curvedConnector3">
              <a:avLst>
                <a:gd name="adj1" fmla="val -52185"/>
              </a:avLst>
            </a:prstGeom>
            <a:noFill/>
            <a:ln w="12700" cap="flat" cmpd="sng">
              <a:solidFill>
                <a:srgbClr val="222B2C"/>
              </a:solidFill>
              <a:prstDash val="dash"/>
              <a:round/>
              <a:headEnd type="none" w="med" len="med"/>
              <a:tailEnd type="none" w="med" len="med"/>
            </a:ln>
          </p:spPr>
        </p:cxnSp>
        <p:sp>
          <p:nvSpPr>
            <p:cNvPr id="156" name="TextBox 155">
              <a:extLst>
                <a:ext uri="{FF2B5EF4-FFF2-40B4-BE49-F238E27FC236}">
                  <a16:creationId xmlns:a16="http://schemas.microsoft.com/office/drawing/2014/main" id="{890D08F6-B902-6340-4191-DA1EBB251C78}"/>
                </a:ext>
              </a:extLst>
            </p:cNvPr>
            <p:cNvSpPr txBox="1"/>
            <p:nvPr/>
          </p:nvSpPr>
          <p:spPr>
            <a:xfrm>
              <a:off x="815825" y="6064979"/>
              <a:ext cx="2133287" cy="307777"/>
            </a:xfrm>
            <a:prstGeom prst="rect">
              <a:avLst/>
            </a:prstGeom>
            <a:noFill/>
          </p:spPr>
          <p:txBody>
            <a:bodyPr wrap="square">
              <a:spAutoFit/>
            </a:bodyPr>
            <a:lstStyle/>
            <a:p>
              <a:pPr algn="ctr"/>
              <a:r>
                <a:rPr lang="en-US" sz="1400" dirty="0">
                  <a:latin typeface="Lexend Deca" pitchFamily="2" charset="0"/>
                </a:rPr>
                <a:t>Medical Imaging</a:t>
              </a:r>
            </a:p>
          </p:txBody>
        </p:sp>
      </p:grpSp>
      <p:grpSp>
        <p:nvGrpSpPr>
          <p:cNvPr id="169" name="Group 168">
            <a:extLst>
              <a:ext uri="{FF2B5EF4-FFF2-40B4-BE49-F238E27FC236}">
                <a16:creationId xmlns:a16="http://schemas.microsoft.com/office/drawing/2014/main" id="{117048D0-929B-5F0B-0474-C4161A0FCD17}"/>
              </a:ext>
            </a:extLst>
          </p:cNvPr>
          <p:cNvGrpSpPr/>
          <p:nvPr/>
        </p:nvGrpSpPr>
        <p:grpSpPr>
          <a:xfrm>
            <a:off x="3148445" y="4041275"/>
            <a:ext cx="845504" cy="2331481"/>
            <a:chOff x="3148445" y="4041275"/>
            <a:chExt cx="845504" cy="2331481"/>
          </a:xfrm>
        </p:grpSpPr>
        <p:sp>
          <p:nvSpPr>
            <p:cNvPr id="112" name="Google Shape;2369;p42">
              <a:extLst>
                <a:ext uri="{FF2B5EF4-FFF2-40B4-BE49-F238E27FC236}">
                  <a16:creationId xmlns:a16="http://schemas.microsoft.com/office/drawing/2014/main" id="{FB13FF24-8A14-6DD3-74D5-A6317EE4810A}"/>
                </a:ext>
              </a:extLst>
            </p:cNvPr>
            <p:cNvSpPr/>
            <p:nvPr/>
          </p:nvSpPr>
          <p:spPr>
            <a:xfrm rot="5400000">
              <a:off x="3464184" y="5787039"/>
              <a:ext cx="195857" cy="195857"/>
            </a:xfrm>
            <a:prstGeom prst="ellipse">
              <a:avLst/>
            </a:pr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8" name="Google Shape;2374;p42">
              <a:extLst>
                <a:ext uri="{FF2B5EF4-FFF2-40B4-BE49-F238E27FC236}">
                  <a16:creationId xmlns:a16="http://schemas.microsoft.com/office/drawing/2014/main" id="{BAF35B89-35A5-68BB-1376-1CA7DEBDBD42}"/>
                </a:ext>
              </a:extLst>
            </p:cNvPr>
            <p:cNvCxnSpPr>
              <a:cxnSpLocks/>
              <a:stCxn id="110" idx="2"/>
              <a:endCxn id="112" idx="2"/>
            </p:cNvCxnSpPr>
            <p:nvPr/>
          </p:nvCxnSpPr>
          <p:spPr>
            <a:xfrm rot="5400000">
              <a:off x="2693773" y="4909614"/>
              <a:ext cx="1745764" cy="9086"/>
            </a:xfrm>
            <a:prstGeom prst="curvedConnector3">
              <a:avLst>
                <a:gd name="adj1" fmla="val 50000"/>
              </a:avLst>
            </a:prstGeom>
            <a:noFill/>
            <a:ln w="12700" cap="flat" cmpd="sng">
              <a:solidFill>
                <a:srgbClr val="222B2C"/>
              </a:solidFill>
              <a:prstDash val="dash"/>
              <a:round/>
              <a:headEnd type="none" w="med" len="med"/>
              <a:tailEnd type="none" w="med" len="med"/>
            </a:ln>
          </p:spPr>
        </p:cxnSp>
        <p:sp>
          <p:nvSpPr>
            <p:cNvPr id="160" name="TextBox 159">
              <a:extLst>
                <a:ext uri="{FF2B5EF4-FFF2-40B4-BE49-F238E27FC236}">
                  <a16:creationId xmlns:a16="http://schemas.microsoft.com/office/drawing/2014/main" id="{D052E758-C76D-1AF3-B1C6-8DF9D92D0AEA}"/>
                </a:ext>
              </a:extLst>
            </p:cNvPr>
            <p:cNvSpPr txBox="1"/>
            <p:nvPr/>
          </p:nvSpPr>
          <p:spPr>
            <a:xfrm>
              <a:off x="3148445" y="6064979"/>
              <a:ext cx="845504" cy="307777"/>
            </a:xfrm>
            <a:prstGeom prst="rect">
              <a:avLst/>
            </a:prstGeom>
            <a:noFill/>
          </p:spPr>
          <p:txBody>
            <a:bodyPr wrap="square">
              <a:spAutoFit/>
            </a:bodyPr>
            <a:lstStyle/>
            <a:p>
              <a:pPr algn="ctr"/>
              <a:r>
                <a:rPr lang="en-US" sz="1400" dirty="0">
                  <a:latin typeface="Lexend Deca" pitchFamily="2" charset="0"/>
                </a:rPr>
                <a:t>Retail</a:t>
              </a:r>
            </a:p>
          </p:txBody>
        </p:sp>
      </p:grpSp>
      <p:grpSp>
        <p:nvGrpSpPr>
          <p:cNvPr id="170" name="Group 169">
            <a:extLst>
              <a:ext uri="{FF2B5EF4-FFF2-40B4-BE49-F238E27FC236}">
                <a16:creationId xmlns:a16="http://schemas.microsoft.com/office/drawing/2014/main" id="{62BA0703-86AA-9AFA-A7F0-91D6F813664E}"/>
              </a:ext>
            </a:extLst>
          </p:cNvPr>
          <p:cNvGrpSpPr/>
          <p:nvPr/>
        </p:nvGrpSpPr>
        <p:grpSpPr>
          <a:xfrm>
            <a:off x="4398209" y="3302611"/>
            <a:ext cx="1994440" cy="3070145"/>
            <a:chOff x="4398209" y="3302611"/>
            <a:chExt cx="1994440" cy="3070145"/>
          </a:xfrm>
        </p:grpSpPr>
        <p:sp>
          <p:nvSpPr>
            <p:cNvPr id="116" name="Google Shape;2370;p42">
              <a:extLst>
                <a:ext uri="{FF2B5EF4-FFF2-40B4-BE49-F238E27FC236}">
                  <a16:creationId xmlns:a16="http://schemas.microsoft.com/office/drawing/2014/main" id="{6FEE62F0-C8F2-0462-0F4B-9B4C0F0E8907}"/>
                </a:ext>
              </a:extLst>
            </p:cNvPr>
            <p:cNvSpPr/>
            <p:nvPr/>
          </p:nvSpPr>
          <p:spPr>
            <a:xfrm rot="10800000">
              <a:off x="5297501" y="5787038"/>
              <a:ext cx="195857" cy="195857"/>
            </a:xfrm>
            <a:prstGeom prst="ellipse">
              <a:avLst/>
            </a:prstGeom>
            <a:solidFill>
              <a:srgbClr val="A8A8A8"/>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 name="Google Shape;2373;p42">
              <a:extLst>
                <a:ext uri="{FF2B5EF4-FFF2-40B4-BE49-F238E27FC236}">
                  <a16:creationId xmlns:a16="http://schemas.microsoft.com/office/drawing/2014/main" id="{EE072905-E336-FB6E-FA06-BC27B7B773D6}"/>
                </a:ext>
              </a:extLst>
            </p:cNvPr>
            <p:cNvCxnSpPr>
              <a:cxnSpLocks/>
              <a:stCxn id="110" idx="3"/>
              <a:endCxn id="116" idx="2"/>
            </p:cNvCxnSpPr>
            <p:nvPr/>
          </p:nvCxnSpPr>
          <p:spPr>
            <a:xfrm flipH="1">
              <a:off x="5493358" y="3302611"/>
              <a:ext cx="575124" cy="2582355"/>
            </a:xfrm>
            <a:prstGeom prst="curvedConnector3">
              <a:avLst>
                <a:gd name="adj1" fmla="val -66247"/>
              </a:avLst>
            </a:prstGeom>
            <a:noFill/>
            <a:ln w="12700" cap="flat" cmpd="sng">
              <a:solidFill>
                <a:srgbClr val="222B2C"/>
              </a:solidFill>
              <a:prstDash val="dash"/>
              <a:round/>
              <a:headEnd type="none" w="med" len="med"/>
              <a:tailEnd type="none" w="med" len="med"/>
            </a:ln>
          </p:spPr>
        </p:cxnSp>
        <p:sp>
          <p:nvSpPr>
            <p:cNvPr id="161" name="TextBox 160">
              <a:extLst>
                <a:ext uri="{FF2B5EF4-FFF2-40B4-BE49-F238E27FC236}">
                  <a16:creationId xmlns:a16="http://schemas.microsoft.com/office/drawing/2014/main" id="{25F5E236-F67E-3DD7-D02C-C974D1C3AF08}"/>
                </a:ext>
              </a:extLst>
            </p:cNvPr>
            <p:cNvSpPr txBox="1"/>
            <p:nvPr/>
          </p:nvSpPr>
          <p:spPr>
            <a:xfrm>
              <a:off x="4398209" y="6064979"/>
              <a:ext cx="1994440" cy="307777"/>
            </a:xfrm>
            <a:prstGeom prst="rect">
              <a:avLst/>
            </a:prstGeom>
            <a:noFill/>
          </p:spPr>
          <p:txBody>
            <a:bodyPr wrap="square">
              <a:spAutoFit/>
            </a:bodyPr>
            <a:lstStyle/>
            <a:p>
              <a:pPr algn="ctr"/>
              <a:r>
                <a:rPr lang="en-US" sz="1400" dirty="0">
                  <a:latin typeface="Lexend Deca" pitchFamily="2" charset="0"/>
                </a:rPr>
                <a:t>Sports Analytics</a:t>
              </a:r>
            </a:p>
          </p:txBody>
        </p:sp>
      </p:grpSp>
      <p:sp>
        <p:nvSpPr>
          <p:cNvPr id="162" name="Flowchart: Connector 161">
            <a:extLst>
              <a:ext uri="{FF2B5EF4-FFF2-40B4-BE49-F238E27FC236}">
                <a16:creationId xmlns:a16="http://schemas.microsoft.com/office/drawing/2014/main" id="{4F27514C-5C49-DCBC-CD69-EF47D28715C9}"/>
              </a:ext>
            </a:extLst>
          </p:cNvPr>
          <p:cNvSpPr/>
          <p:nvPr/>
        </p:nvSpPr>
        <p:spPr>
          <a:xfrm>
            <a:off x="118827" y="221958"/>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14362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68"/>
                                        </p:tgtEl>
                                        <p:attrNameLst>
                                          <p:attrName>style.visibility</p:attrName>
                                        </p:attrNameLst>
                                      </p:cBhvr>
                                      <p:to>
                                        <p:strVal val="visible"/>
                                      </p:to>
                                    </p:set>
                                    <p:animEffect transition="in" filter="wipe(up)">
                                      <p:cBhvr>
                                        <p:cTn id="7" dur="1000"/>
                                        <p:tgtEl>
                                          <p:spTgt spid="168"/>
                                        </p:tgtEl>
                                      </p:cBhvr>
                                    </p:animEffect>
                                  </p:childTnLst>
                                </p:cTn>
                              </p:par>
                              <p:par>
                                <p:cTn id="8" presetID="22" presetClass="entr" presetSubtype="1" fill="hold" nodeType="withEffect">
                                  <p:stCondLst>
                                    <p:cond delay="0"/>
                                  </p:stCondLst>
                                  <p:childTnLst>
                                    <p:set>
                                      <p:cBhvr>
                                        <p:cTn id="9" dur="1" fill="hold">
                                          <p:stCondLst>
                                            <p:cond delay="0"/>
                                          </p:stCondLst>
                                        </p:cTn>
                                        <p:tgtEl>
                                          <p:spTgt spid="169"/>
                                        </p:tgtEl>
                                        <p:attrNameLst>
                                          <p:attrName>style.visibility</p:attrName>
                                        </p:attrNameLst>
                                      </p:cBhvr>
                                      <p:to>
                                        <p:strVal val="visible"/>
                                      </p:to>
                                    </p:set>
                                    <p:animEffect transition="in" filter="wipe(up)">
                                      <p:cBhvr>
                                        <p:cTn id="10" dur="1000"/>
                                        <p:tgtEl>
                                          <p:spTgt spid="169"/>
                                        </p:tgtEl>
                                      </p:cBhvr>
                                    </p:animEffect>
                                  </p:childTnLst>
                                </p:cTn>
                              </p:par>
                              <p:par>
                                <p:cTn id="11" presetID="22" presetClass="entr" presetSubtype="1" fill="hold" nodeType="withEffect">
                                  <p:stCondLst>
                                    <p:cond delay="0"/>
                                  </p:stCondLst>
                                  <p:childTnLst>
                                    <p:set>
                                      <p:cBhvr>
                                        <p:cTn id="12" dur="1" fill="hold">
                                          <p:stCondLst>
                                            <p:cond delay="0"/>
                                          </p:stCondLst>
                                        </p:cTn>
                                        <p:tgtEl>
                                          <p:spTgt spid="170"/>
                                        </p:tgtEl>
                                        <p:attrNameLst>
                                          <p:attrName>style.visibility</p:attrName>
                                        </p:attrNameLst>
                                      </p:cBhvr>
                                      <p:to>
                                        <p:strVal val="visible"/>
                                      </p:to>
                                    </p:set>
                                    <p:animEffect transition="in" filter="wipe(up)">
                                      <p:cBhvr>
                                        <p:cTn id="13" dur="10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Flowchart: Connector 5">
            <a:extLst>
              <a:ext uri="{FF2B5EF4-FFF2-40B4-BE49-F238E27FC236}">
                <a16:creationId xmlns:a16="http://schemas.microsoft.com/office/drawing/2014/main" id="{AA1E94F0-E523-CB7E-5F0D-C8134719F36D}"/>
              </a:ext>
            </a:extLst>
          </p:cNvPr>
          <p:cNvSpPr/>
          <p:nvPr/>
        </p:nvSpPr>
        <p:spPr>
          <a:xfrm>
            <a:off x="9102979" y="4984997"/>
            <a:ext cx="1873003" cy="1873003"/>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9986284" y="5365778"/>
            <a:ext cx="2721962" cy="2721962"/>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287976" y="1969458"/>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Flowchart: Connector 56">
            <a:extLst>
              <a:ext uri="{FF2B5EF4-FFF2-40B4-BE49-F238E27FC236}">
                <a16:creationId xmlns:a16="http://schemas.microsoft.com/office/drawing/2014/main" id="{6BA849A1-F12D-B750-B684-430F20F4B824}"/>
              </a:ext>
            </a:extLst>
          </p:cNvPr>
          <p:cNvSpPr/>
          <p:nvPr/>
        </p:nvSpPr>
        <p:spPr>
          <a:xfrm>
            <a:off x="-756628" y="-759234"/>
            <a:ext cx="2636228" cy="2636228"/>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rot="10800000" flipV="1">
            <a:off x="44219" y="2968188"/>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11543039" y="4836543"/>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10715380" y="4867558"/>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rot="5400000">
            <a:off x="11506045" y="4744108"/>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1271040" y="6001051"/>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9607496" y="5481493"/>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301796" y="3305491"/>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2440;p46">
            <a:extLst>
              <a:ext uri="{FF2B5EF4-FFF2-40B4-BE49-F238E27FC236}">
                <a16:creationId xmlns:a16="http://schemas.microsoft.com/office/drawing/2014/main" id="{9084BC19-B14E-C138-AA83-19D0610AA998}"/>
              </a:ext>
            </a:extLst>
          </p:cNvPr>
          <p:cNvGrpSpPr/>
          <p:nvPr/>
        </p:nvGrpSpPr>
        <p:grpSpPr>
          <a:xfrm>
            <a:off x="440639" y="100396"/>
            <a:ext cx="546730" cy="531613"/>
            <a:chOff x="4434850" y="4159800"/>
            <a:chExt cx="456600" cy="443975"/>
          </a:xfrm>
        </p:grpSpPr>
        <p:sp>
          <p:nvSpPr>
            <p:cNvPr id="107" name="Google Shape;2441;p46">
              <a:extLst>
                <a:ext uri="{FF2B5EF4-FFF2-40B4-BE49-F238E27FC236}">
                  <a16:creationId xmlns:a16="http://schemas.microsoft.com/office/drawing/2014/main" id="{6E6594B5-C8C5-DB45-5A0E-D1C4FE90AD5B}"/>
                </a:ext>
              </a:extLst>
            </p:cNvPr>
            <p:cNvSpPr/>
            <p:nvPr/>
          </p:nvSpPr>
          <p:spPr>
            <a:xfrm>
              <a:off x="4434850" y="4159800"/>
              <a:ext cx="456600" cy="443975"/>
            </a:xfrm>
            <a:custGeom>
              <a:avLst/>
              <a:gdLst/>
              <a:ahLst/>
              <a:cxnLst/>
              <a:rect l="l" t="t" r="r" b="b"/>
              <a:pathLst>
                <a:path w="18264" h="17759" extrusionOk="0">
                  <a:moveTo>
                    <a:pt x="6647" y="11242"/>
                  </a:moveTo>
                  <a:cubicBezTo>
                    <a:pt x="6754" y="11376"/>
                    <a:pt x="6888" y="11590"/>
                    <a:pt x="6995" y="11697"/>
                  </a:cubicBezTo>
                  <a:lnTo>
                    <a:pt x="6540" y="12152"/>
                  </a:lnTo>
                  <a:lnTo>
                    <a:pt x="6085" y="11804"/>
                  </a:lnTo>
                  <a:lnTo>
                    <a:pt x="6647" y="11242"/>
                  </a:lnTo>
                  <a:close/>
                  <a:moveTo>
                    <a:pt x="5041" y="11510"/>
                  </a:moveTo>
                  <a:cubicBezTo>
                    <a:pt x="5094" y="11510"/>
                    <a:pt x="5148" y="11537"/>
                    <a:pt x="5201" y="11590"/>
                  </a:cubicBezTo>
                  <a:lnTo>
                    <a:pt x="6647" y="13036"/>
                  </a:lnTo>
                  <a:cubicBezTo>
                    <a:pt x="6754" y="13250"/>
                    <a:pt x="6754" y="13384"/>
                    <a:pt x="6647" y="13491"/>
                  </a:cubicBezTo>
                  <a:cubicBezTo>
                    <a:pt x="6647" y="13544"/>
                    <a:pt x="6593" y="13571"/>
                    <a:pt x="6526" y="13571"/>
                  </a:cubicBezTo>
                  <a:cubicBezTo>
                    <a:pt x="6459" y="13571"/>
                    <a:pt x="6379" y="13544"/>
                    <a:pt x="6326" y="13491"/>
                  </a:cubicBezTo>
                  <a:lnTo>
                    <a:pt x="4880" y="12045"/>
                  </a:lnTo>
                  <a:cubicBezTo>
                    <a:pt x="4746" y="11911"/>
                    <a:pt x="4746" y="11697"/>
                    <a:pt x="4880" y="11590"/>
                  </a:cubicBezTo>
                  <a:cubicBezTo>
                    <a:pt x="4934" y="11537"/>
                    <a:pt x="4987" y="11510"/>
                    <a:pt x="5041" y="11510"/>
                  </a:cubicBezTo>
                  <a:close/>
                  <a:moveTo>
                    <a:pt x="11572" y="1"/>
                  </a:moveTo>
                  <a:cubicBezTo>
                    <a:pt x="9778" y="1"/>
                    <a:pt x="8092" y="777"/>
                    <a:pt x="6754" y="2008"/>
                  </a:cubicBezTo>
                  <a:cubicBezTo>
                    <a:pt x="5764" y="3106"/>
                    <a:pt x="4987" y="4551"/>
                    <a:pt x="4880" y="6130"/>
                  </a:cubicBezTo>
                  <a:cubicBezTo>
                    <a:pt x="4880" y="6237"/>
                    <a:pt x="4987" y="6451"/>
                    <a:pt x="5094" y="6451"/>
                  </a:cubicBezTo>
                  <a:cubicBezTo>
                    <a:pt x="5309" y="6451"/>
                    <a:pt x="5416" y="6344"/>
                    <a:pt x="5416" y="6237"/>
                  </a:cubicBezTo>
                  <a:cubicBezTo>
                    <a:pt x="5549" y="4792"/>
                    <a:pt x="6219" y="3454"/>
                    <a:pt x="7209" y="2329"/>
                  </a:cubicBezTo>
                  <a:cubicBezTo>
                    <a:pt x="8333" y="1205"/>
                    <a:pt x="9885" y="536"/>
                    <a:pt x="11572" y="536"/>
                  </a:cubicBezTo>
                  <a:cubicBezTo>
                    <a:pt x="13231" y="536"/>
                    <a:pt x="14784" y="1205"/>
                    <a:pt x="15908" y="2329"/>
                  </a:cubicBezTo>
                  <a:cubicBezTo>
                    <a:pt x="17032" y="3561"/>
                    <a:pt x="17701" y="5113"/>
                    <a:pt x="17701" y="6692"/>
                  </a:cubicBezTo>
                  <a:cubicBezTo>
                    <a:pt x="17701" y="8352"/>
                    <a:pt x="17032" y="9904"/>
                    <a:pt x="15908" y="11135"/>
                  </a:cubicBezTo>
                  <a:cubicBezTo>
                    <a:pt x="14676" y="12313"/>
                    <a:pt x="13091" y="12902"/>
                    <a:pt x="11518" y="12902"/>
                  </a:cubicBezTo>
                  <a:cubicBezTo>
                    <a:pt x="9946" y="12902"/>
                    <a:pt x="8387" y="12313"/>
                    <a:pt x="7209" y="11135"/>
                  </a:cubicBezTo>
                  <a:cubicBezTo>
                    <a:pt x="6219" y="10038"/>
                    <a:pt x="5549" y="8700"/>
                    <a:pt x="5416" y="7227"/>
                  </a:cubicBezTo>
                  <a:cubicBezTo>
                    <a:pt x="5416" y="7120"/>
                    <a:pt x="5309" y="7013"/>
                    <a:pt x="5094" y="7013"/>
                  </a:cubicBezTo>
                  <a:cubicBezTo>
                    <a:pt x="4987" y="7013"/>
                    <a:pt x="4880" y="7120"/>
                    <a:pt x="4880" y="7361"/>
                  </a:cubicBezTo>
                  <a:cubicBezTo>
                    <a:pt x="4987" y="8566"/>
                    <a:pt x="5549" y="9904"/>
                    <a:pt x="6326" y="10921"/>
                  </a:cubicBezTo>
                  <a:lnTo>
                    <a:pt x="5764" y="11376"/>
                  </a:lnTo>
                  <a:lnTo>
                    <a:pt x="5656" y="11242"/>
                  </a:lnTo>
                  <a:cubicBezTo>
                    <a:pt x="5429" y="11082"/>
                    <a:pt x="5235" y="11001"/>
                    <a:pt x="5041" y="11001"/>
                  </a:cubicBezTo>
                  <a:cubicBezTo>
                    <a:pt x="4847" y="11001"/>
                    <a:pt x="4653" y="11082"/>
                    <a:pt x="4425" y="11242"/>
                  </a:cubicBezTo>
                  <a:cubicBezTo>
                    <a:pt x="4211" y="11483"/>
                    <a:pt x="4211" y="11911"/>
                    <a:pt x="4425" y="12259"/>
                  </a:cubicBezTo>
                  <a:lnTo>
                    <a:pt x="865" y="15712"/>
                  </a:lnTo>
                  <a:cubicBezTo>
                    <a:pt x="1" y="16577"/>
                    <a:pt x="862" y="17758"/>
                    <a:pt x="1805" y="17758"/>
                  </a:cubicBezTo>
                  <a:cubicBezTo>
                    <a:pt x="2088" y="17758"/>
                    <a:pt x="2379" y="17652"/>
                    <a:pt x="2632" y="17398"/>
                  </a:cubicBezTo>
                  <a:lnTo>
                    <a:pt x="4077" y="15926"/>
                  </a:lnTo>
                  <a:cubicBezTo>
                    <a:pt x="4211" y="15819"/>
                    <a:pt x="4211" y="15605"/>
                    <a:pt x="4077" y="15498"/>
                  </a:cubicBezTo>
                  <a:lnTo>
                    <a:pt x="3756" y="15498"/>
                  </a:lnTo>
                  <a:lnTo>
                    <a:pt x="2204" y="17050"/>
                  </a:lnTo>
                  <a:cubicBezTo>
                    <a:pt x="2078" y="17176"/>
                    <a:pt x="1930" y="17229"/>
                    <a:pt x="1784" y="17229"/>
                  </a:cubicBezTo>
                  <a:cubicBezTo>
                    <a:pt x="1272" y="17229"/>
                    <a:pt x="774" y="16580"/>
                    <a:pt x="1294" y="16060"/>
                  </a:cubicBezTo>
                  <a:lnTo>
                    <a:pt x="4746" y="12581"/>
                  </a:lnTo>
                  <a:lnTo>
                    <a:pt x="5656" y="13598"/>
                  </a:lnTo>
                  <a:lnTo>
                    <a:pt x="4532" y="14722"/>
                  </a:lnTo>
                  <a:cubicBezTo>
                    <a:pt x="4425" y="14829"/>
                    <a:pt x="4425" y="15043"/>
                    <a:pt x="4532" y="15150"/>
                  </a:cubicBezTo>
                  <a:cubicBezTo>
                    <a:pt x="4586" y="15204"/>
                    <a:pt x="4639" y="15230"/>
                    <a:pt x="4696" y="15230"/>
                  </a:cubicBezTo>
                  <a:cubicBezTo>
                    <a:pt x="4753" y="15230"/>
                    <a:pt x="4813" y="15204"/>
                    <a:pt x="4880" y="15150"/>
                  </a:cubicBezTo>
                  <a:lnTo>
                    <a:pt x="6085" y="13919"/>
                  </a:lnTo>
                  <a:cubicBezTo>
                    <a:pt x="6243" y="14028"/>
                    <a:pt x="6395" y="14088"/>
                    <a:pt x="6547" y="14088"/>
                  </a:cubicBezTo>
                  <a:cubicBezTo>
                    <a:pt x="6730" y="14088"/>
                    <a:pt x="6912" y="14002"/>
                    <a:pt x="7102" y="13812"/>
                  </a:cubicBezTo>
                  <a:cubicBezTo>
                    <a:pt x="7316" y="13598"/>
                    <a:pt x="7316" y="13036"/>
                    <a:pt x="7102" y="12714"/>
                  </a:cubicBezTo>
                  <a:lnTo>
                    <a:pt x="6888" y="12581"/>
                  </a:lnTo>
                  <a:lnTo>
                    <a:pt x="7423" y="12045"/>
                  </a:lnTo>
                  <a:cubicBezTo>
                    <a:pt x="8638" y="12956"/>
                    <a:pt x="10084" y="13404"/>
                    <a:pt x="11521" y="13404"/>
                  </a:cubicBezTo>
                  <a:cubicBezTo>
                    <a:pt x="13251" y="13404"/>
                    <a:pt x="14969" y="12755"/>
                    <a:pt x="16256" y="11483"/>
                  </a:cubicBezTo>
                  <a:cubicBezTo>
                    <a:pt x="17594" y="10252"/>
                    <a:pt x="18263" y="8566"/>
                    <a:pt x="18263" y="6692"/>
                  </a:cubicBezTo>
                  <a:cubicBezTo>
                    <a:pt x="18263" y="4899"/>
                    <a:pt x="17594" y="3213"/>
                    <a:pt x="16256" y="2008"/>
                  </a:cubicBezTo>
                  <a:cubicBezTo>
                    <a:pt x="15024" y="777"/>
                    <a:pt x="13338"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42;p46">
              <a:extLst>
                <a:ext uri="{FF2B5EF4-FFF2-40B4-BE49-F238E27FC236}">
                  <a16:creationId xmlns:a16="http://schemas.microsoft.com/office/drawing/2014/main" id="{8017F215-F499-B1E6-106F-47069D605E8B}"/>
                </a:ext>
              </a:extLst>
            </p:cNvPr>
            <p:cNvSpPr/>
            <p:nvPr/>
          </p:nvSpPr>
          <p:spPr>
            <a:xfrm>
              <a:off x="4567550" y="4187250"/>
              <a:ext cx="309825" cy="281900"/>
            </a:xfrm>
            <a:custGeom>
              <a:avLst/>
              <a:gdLst/>
              <a:ahLst/>
              <a:cxnLst/>
              <a:rect l="l" t="t" r="r" b="b"/>
              <a:pathLst>
                <a:path w="12393" h="11276" extrusionOk="0">
                  <a:moveTo>
                    <a:pt x="5702" y="0"/>
                  </a:moveTo>
                  <a:cubicBezTo>
                    <a:pt x="4363" y="107"/>
                    <a:pt x="3132" y="776"/>
                    <a:pt x="2249" y="1686"/>
                  </a:cubicBezTo>
                  <a:cubicBezTo>
                    <a:pt x="1" y="3908"/>
                    <a:pt x="1" y="7468"/>
                    <a:pt x="2249" y="9609"/>
                  </a:cubicBezTo>
                  <a:cubicBezTo>
                    <a:pt x="3306" y="10720"/>
                    <a:pt x="4751" y="11275"/>
                    <a:pt x="6197" y="11275"/>
                  </a:cubicBezTo>
                  <a:cubicBezTo>
                    <a:pt x="7642" y="11275"/>
                    <a:pt x="9087" y="10720"/>
                    <a:pt x="10145" y="9609"/>
                  </a:cubicBezTo>
                  <a:cubicBezTo>
                    <a:pt x="12393" y="7468"/>
                    <a:pt x="12393" y="3908"/>
                    <a:pt x="10145" y="1686"/>
                  </a:cubicBezTo>
                  <a:cubicBezTo>
                    <a:pt x="9261" y="776"/>
                    <a:pt x="8137" y="241"/>
                    <a:pt x="6933" y="107"/>
                  </a:cubicBezTo>
                  <a:cubicBezTo>
                    <a:pt x="6869" y="79"/>
                    <a:pt x="6815" y="66"/>
                    <a:pt x="6770" y="66"/>
                  </a:cubicBezTo>
                  <a:cubicBezTo>
                    <a:pt x="6643" y="66"/>
                    <a:pt x="6585" y="171"/>
                    <a:pt x="6585" y="348"/>
                  </a:cubicBezTo>
                  <a:cubicBezTo>
                    <a:pt x="6585" y="455"/>
                    <a:pt x="6692" y="562"/>
                    <a:pt x="6799" y="562"/>
                  </a:cubicBezTo>
                  <a:cubicBezTo>
                    <a:pt x="7923" y="669"/>
                    <a:pt x="9047" y="1231"/>
                    <a:pt x="9824" y="2008"/>
                  </a:cubicBezTo>
                  <a:cubicBezTo>
                    <a:pt x="11831" y="4015"/>
                    <a:pt x="11831" y="7254"/>
                    <a:pt x="9824" y="9261"/>
                  </a:cubicBezTo>
                  <a:cubicBezTo>
                    <a:pt x="8820" y="10211"/>
                    <a:pt x="7508" y="10686"/>
                    <a:pt x="6197" y="10686"/>
                  </a:cubicBezTo>
                  <a:cubicBezTo>
                    <a:pt x="4885" y="10686"/>
                    <a:pt x="3574" y="10211"/>
                    <a:pt x="2570" y="9261"/>
                  </a:cubicBezTo>
                  <a:cubicBezTo>
                    <a:pt x="563" y="7254"/>
                    <a:pt x="563" y="4015"/>
                    <a:pt x="2570" y="2008"/>
                  </a:cubicBezTo>
                  <a:cubicBezTo>
                    <a:pt x="3453" y="1231"/>
                    <a:pt x="4577" y="669"/>
                    <a:pt x="5702" y="562"/>
                  </a:cubicBezTo>
                  <a:cubicBezTo>
                    <a:pt x="5916" y="562"/>
                    <a:pt x="6023" y="455"/>
                    <a:pt x="5916" y="241"/>
                  </a:cubicBezTo>
                  <a:cubicBezTo>
                    <a:pt x="5916" y="107"/>
                    <a:pt x="5809" y="0"/>
                    <a:pt x="5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43;p46">
              <a:extLst>
                <a:ext uri="{FF2B5EF4-FFF2-40B4-BE49-F238E27FC236}">
                  <a16:creationId xmlns:a16="http://schemas.microsoft.com/office/drawing/2014/main" id="{D16CF6DA-09AE-00BE-B314-BAEB0D32E6E2}"/>
                </a:ext>
              </a:extLst>
            </p:cNvPr>
            <p:cNvSpPr/>
            <p:nvPr/>
          </p:nvSpPr>
          <p:spPr>
            <a:xfrm>
              <a:off x="4637150" y="4254150"/>
              <a:ext cx="173325" cy="147900"/>
            </a:xfrm>
            <a:custGeom>
              <a:avLst/>
              <a:gdLst/>
              <a:ahLst/>
              <a:cxnLst/>
              <a:rect l="l" t="t" r="r" b="b"/>
              <a:pathLst>
                <a:path w="6933" h="5916" extrusionOk="0">
                  <a:moveTo>
                    <a:pt x="4015" y="563"/>
                  </a:moveTo>
                  <a:cubicBezTo>
                    <a:pt x="4149" y="563"/>
                    <a:pt x="4256" y="670"/>
                    <a:pt x="4256" y="777"/>
                  </a:cubicBezTo>
                  <a:lnTo>
                    <a:pt x="4256" y="1125"/>
                  </a:lnTo>
                  <a:lnTo>
                    <a:pt x="2677" y="1125"/>
                  </a:lnTo>
                  <a:lnTo>
                    <a:pt x="2677" y="777"/>
                  </a:lnTo>
                  <a:cubicBezTo>
                    <a:pt x="2677" y="670"/>
                    <a:pt x="2811" y="563"/>
                    <a:pt x="2918" y="563"/>
                  </a:cubicBezTo>
                  <a:close/>
                  <a:moveTo>
                    <a:pt x="6370" y="1580"/>
                  </a:moveTo>
                  <a:lnTo>
                    <a:pt x="6370" y="2677"/>
                  </a:lnTo>
                  <a:lnTo>
                    <a:pt x="4363" y="2677"/>
                  </a:lnTo>
                  <a:lnTo>
                    <a:pt x="4363" y="2463"/>
                  </a:lnTo>
                  <a:cubicBezTo>
                    <a:pt x="4363" y="2249"/>
                    <a:pt x="4256" y="2115"/>
                    <a:pt x="4015" y="2115"/>
                  </a:cubicBezTo>
                  <a:lnTo>
                    <a:pt x="2918" y="2115"/>
                  </a:lnTo>
                  <a:cubicBezTo>
                    <a:pt x="2811" y="2115"/>
                    <a:pt x="2677" y="2249"/>
                    <a:pt x="2677" y="2463"/>
                  </a:cubicBezTo>
                  <a:lnTo>
                    <a:pt x="2677" y="2677"/>
                  </a:lnTo>
                  <a:lnTo>
                    <a:pt x="455" y="2677"/>
                  </a:lnTo>
                  <a:lnTo>
                    <a:pt x="455" y="1580"/>
                  </a:lnTo>
                  <a:close/>
                  <a:moveTo>
                    <a:pt x="3801" y="2677"/>
                  </a:moveTo>
                  <a:lnTo>
                    <a:pt x="3801" y="3346"/>
                  </a:lnTo>
                  <a:lnTo>
                    <a:pt x="3132" y="3346"/>
                  </a:lnTo>
                  <a:lnTo>
                    <a:pt x="3132" y="2677"/>
                  </a:lnTo>
                  <a:close/>
                  <a:moveTo>
                    <a:pt x="6370" y="3239"/>
                  </a:moveTo>
                  <a:lnTo>
                    <a:pt x="6370" y="5354"/>
                  </a:lnTo>
                  <a:lnTo>
                    <a:pt x="455" y="5354"/>
                  </a:lnTo>
                  <a:lnTo>
                    <a:pt x="455" y="3239"/>
                  </a:lnTo>
                  <a:lnTo>
                    <a:pt x="2677" y="3239"/>
                  </a:lnTo>
                  <a:lnTo>
                    <a:pt x="2677" y="3587"/>
                  </a:lnTo>
                  <a:cubicBezTo>
                    <a:pt x="2677" y="3694"/>
                    <a:pt x="2811" y="3801"/>
                    <a:pt x="2918" y="3801"/>
                  </a:cubicBezTo>
                  <a:lnTo>
                    <a:pt x="4015" y="3801"/>
                  </a:lnTo>
                  <a:cubicBezTo>
                    <a:pt x="4256" y="3801"/>
                    <a:pt x="4363" y="3694"/>
                    <a:pt x="4363" y="3587"/>
                  </a:cubicBezTo>
                  <a:lnTo>
                    <a:pt x="4363" y="3239"/>
                  </a:lnTo>
                  <a:close/>
                  <a:moveTo>
                    <a:pt x="2918" y="1"/>
                  </a:moveTo>
                  <a:cubicBezTo>
                    <a:pt x="2463" y="1"/>
                    <a:pt x="2141" y="349"/>
                    <a:pt x="2141" y="777"/>
                  </a:cubicBezTo>
                  <a:lnTo>
                    <a:pt x="2141" y="1125"/>
                  </a:lnTo>
                  <a:lnTo>
                    <a:pt x="241" y="1125"/>
                  </a:lnTo>
                  <a:cubicBezTo>
                    <a:pt x="134" y="1125"/>
                    <a:pt x="0" y="1232"/>
                    <a:pt x="0" y="1339"/>
                  </a:cubicBezTo>
                  <a:lnTo>
                    <a:pt x="0" y="5702"/>
                  </a:lnTo>
                  <a:cubicBezTo>
                    <a:pt x="0" y="5809"/>
                    <a:pt x="134" y="5916"/>
                    <a:pt x="241" y="5916"/>
                  </a:cubicBezTo>
                  <a:lnTo>
                    <a:pt x="6692" y="5916"/>
                  </a:lnTo>
                  <a:cubicBezTo>
                    <a:pt x="6825" y="5916"/>
                    <a:pt x="6932" y="5809"/>
                    <a:pt x="6932" y="5702"/>
                  </a:cubicBezTo>
                  <a:lnTo>
                    <a:pt x="6932" y="1339"/>
                  </a:lnTo>
                  <a:cubicBezTo>
                    <a:pt x="6932" y="1232"/>
                    <a:pt x="6825" y="1125"/>
                    <a:pt x="6692" y="1125"/>
                  </a:cubicBezTo>
                  <a:lnTo>
                    <a:pt x="4818" y="1125"/>
                  </a:lnTo>
                  <a:lnTo>
                    <a:pt x="4818" y="777"/>
                  </a:lnTo>
                  <a:cubicBezTo>
                    <a:pt x="4818" y="349"/>
                    <a:pt x="4470"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roup 14">
            <a:extLst>
              <a:ext uri="{FF2B5EF4-FFF2-40B4-BE49-F238E27FC236}">
                <a16:creationId xmlns:a16="http://schemas.microsoft.com/office/drawing/2014/main" id="{C050DC87-2465-A2ED-CE55-02B067413A66}"/>
              </a:ext>
            </a:extLst>
          </p:cNvPr>
          <p:cNvGrpSpPr/>
          <p:nvPr/>
        </p:nvGrpSpPr>
        <p:grpSpPr>
          <a:xfrm rot="5400000">
            <a:off x="1377827" y="1810954"/>
            <a:ext cx="528320" cy="132080"/>
            <a:chOff x="455053" y="1408833"/>
            <a:chExt cx="528320" cy="132080"/>
          </a:xfrm>
        </p:grpSpPr>
        <p:sp>
          <p:nvSpPr>
            <p:cNvPr id="17" name="Flowchart: Connector 16">
              <a:extLst>
                <a:ext uri="{FF2B5EF4-FFF2-40B4-BE49-F238E27FC236}">
                  <a16:creationId xmlns:a16="http://schemas.microsoft.com/office/drawing/2014/main" id="{F47BA4CB-4901-8C2F-8C56-CE11765D5A6B}"/>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lowchart: Connector 69">
              <a:extLst>
                <a:ext uri="{FF2B5EF4-FFF2-40B4-BE49-F238E27FC236}">
                  <a16:creationId xmlns:a16="http://schemas.microsoft.com/office/drawing/2014/main" id="{EA9CE302-F825-BB84-0992-AD0082F15677}"/>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lowchart: Connector 70">
              <a:extLst>
                <a:ext uri="{FF2B5EF4-FFF2-40B4-BE49-F238E27FC236}">
                  <a16:creationId xmlns:a16="http://schemas.microsoft.com/office/drawing/2014/main" id="{4C8BD494-7175-B619-5C06-753EA2E6B8C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2" name="Flowchart: Connector 161">
            <a:extLst>
              <a:ext uri="{FF2B5EF4-FFF2-40B4-BE49-F238E27FC236}">
                <a16:creationId xmlns:a16="http://schemas.microsoft.com/office/drawing/2014/main" id="{4F27514C-5C49-DCBC-CD69-EF47D28715C9}"/>
              </a:ext>
            </a:extLst>
          </p:cNvPr>
          <p:cNvSpPr/>
          <p:nvPr/>
        </p:nvSpPr>
        <p:spPr>
          <a:xfrm>
            <a:off x="-352540" y="1054094"/>
            <a:ext cx="1794888" cy="1794888"/>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مستطيل: زوايا مستديرة 10">
            <a:extLst>
              <a:ext uri="{FF2B5EF4-FFF2-40B4-BE49-F238E27FC236}">
                <a16:creationId xmlns:a16="http://schemas.microsoft.com/office/drawing/2014/main" id="{5F032F5F-3564-5E78-18A1-BD79C27F1271}"/>
              </a:ext>
            </a:extLst>
          </p:cNvPr>
          <p:cNvSpPr/>
          <p:nvPr/>
        </p:nvSpPr>
        <p:spPr>
          <a:xfrm rot="18900000">
            <a:off x="4587241" y="1920239"/>
            <a:ext cx="3017520" cy="3017520"/>
          </a:xfrm>
          <a:prstGeom prst="roundRect">
            <a:avLst>
              <a:gd name="adj" fmla="val 22143"/>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 name="مستطيل: زوايا مستديرة 4">
            <a:extLst>
              <a:ext uri="{FF2B5EF4-FFF2-40B4-BE49-F238E27FC236}">
                <a16:creationId xmlns:a16="http://schemas.microsoft.com/office/drawing/2014/main" id="{B4010574-9123-70A5-000E-8E021678EAE5}"/>
              </a:ext>
            </a:extLst>
          </p:cNvPr>
          <p:cNvSpPr/>
          <p:nvPr/>
        </p:nvSpPr>
        <p:spPr>
          <a:xfrm rot="18900000">
            <a:off x="4587242" y="1920240"/>
            <a:ext cx="3017520" cy="3017520"/>
          </a:xfrm>
          <a:prstGeom prst="roundRect">
            <a:avLst>
              <a:gd name="adj" fmla="val 2214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5" name="مستطيل: زوايا مستديرة 8">
            <a:extLst>
              <a:ext uri="{FF2B5EF4-FFF2-40B4-BE49-F238E27FC236}">
                <a16:creationId xmlns:a16="http://schemas.microsoft.com/office/drawing/2014/main" id="{8F4E4541-A3B8-E4F1-836C-CD2CD21DADB2}"/>
              </a:ext>
            </a:extLst>
          </p:cNvPr>
          <p:cNvSpPr/>
          <p:nvPr/>
        </p:nvSpPr>
        <p:spPr>
          <a:xfrm rot="18900000">
            <a:off x="4174225" y="1507225"/>
            <a:ext cx="3843550" cy="3843550"/>
          </a:xfrm>
          <a:prstGeom prst="roundRect">
            <a:avLst>
              <a:gd name="adj" fmla="val 2214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6" name="مستطيل: زوايا مستديرة 9">
            <a:extLst>
              <a:ext uri="{FF2B5EF4-FFF2-40B4-BE49-F238E27FC236}">
                <a16:creationId xmlns:a16="http://schemas.microsoft.com/office/drawing/2014/main" id="{3CFABB69-AE74-A03B-A9CD-E10B51C51A06}"/>
              </a:ext>
            </a:extLst>
          </p:cNvPr>
          <p:cNvSpPr/>
          <p:nvPr/>
        </p:nvSpPr>
        <p:spPr>
          <a:xfrm rot="18900000">
            <a:off x="3850936" y="1183936"/>
            <a:ext cx="4490128" cy="4490128"/>
          </a:xfrm>
          <a:prstGeom prst="roundRect">
            <a:avLst>
              <a:gd name="adj" fmla="val 2214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8" name="مربع نص 12">
            <a:extLst>
              <a:ext uri="{FF2B5EF4-FFF2-40B4-BE49-F238E27FC236}">
                <a16:creationId xmlns:a16="http://schemas.microsoft.com/office/drawing/2014/main" id="{547B66CB-E2A9-A1F5-CABE-A2FCB2132E63}"/>
              </a:ext>
            </a:extLst>
          </p:cNvPr>
          <p:cNvSpPr txBox="1"/>
          <p:nvPr/>
        </p:nvSpPr>
        <p:spPr>
          <a:xfrm>
            <a:off x="4192138" y="2388875"/>
            <a:ext cx="3807723" cy="1506246"/>
          </a:xfrm>
          <a:prstGeom prst="rect">
            <a:avLst/>
          </a:prstGeom>
          <a:noFill/>
        </p:spPr>
        <p:txBody>
          <a:bodyPr wrap="square" rtlCol="0">
            <a:spAutoFit/>
          </a:bodyPr>
          <a:lstStyle/>
          <a:p>
            <a:pPr algn="ctr" rtl="0">
              <a:lnSpc>
                <a:spcPts val="5800"/>
              </a:lnSpc>
            </a:pPr>
            <a:r>
              <a:rPr lang="en-US" sz="3200" b="1" dirty="0">
                <a:latin typeface="Satoshi" pitchFamily="50" charset="0"/>
              </a:rPr>
              <a:t>Thank You</a:t>
            </a:r>
          </a:p>
          <a:p>
            <a:pPr algn="ctr">
              <a:lnSpc>
                <a:spcPts val="5800"/>
              </a:lnSpc>
            </a:pPr>
            <a:r>
              <a:rPr lang="en-US" sz="3200" b="1" dirty="0">
                <a:latin typeface="Satoshi" pitchFamily="50" charset="0"/>
              </a:rPr>
              <a:t>Any Questions? </a:t>
            </a:r>
          </a:p>
        </p:txBody>
      </p:sp>
    </p:spTree>
    <p:extLst>
      <p:ext uri="{BB962C8B-B14F-4D97-AF65-F5344CB8AC3E}">
        <p14:creationId xmlns:p14="http://schemas.microsoft.com/office/powerpoint/2010/main" val="37851333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par>
                                <p:cTn id="8" presetID="8" presetClass="emph" presetSubtype="0" repeatCount="indefinite" accel="47000" decel="46500" autoRev="1" fill="hold" grpId="0" nodeType="withEffect">
                                  <p:stCondLst>
                                    <p:cond delay="0"/>
                                  </p:stCondLst>
                                  <p:childTnLst>
                                    <p:animRot by="-21600000">
                                      <p:cBhvr>
                                        <p:cTn id="9" dur="12000" fill="hold"/>
                                        <p:tgtEl>
                                          <p:spTgt spid="16"/>
                                        </p:tgtEl>
                                        <p:attrNameLst>
                                          <p:attrName>r</p:attrName>
                                        </p:attrNameLst>
                                      </p:cBhvr>
                                    </p:animRot>
                                  </p:childTnLst>
                                </p:cTn>
                              </p:par>
                              <p:par>
                                <p:cTn id="10" presetID="8" presetClass="emph" presetSubtype="0" repeatCount="indefinite" accel="47000" decel="46500" autoRev="1" fill="hold" grpId="0" nodeType="withEffect">
                                  <p:stCondLst>
                                    <p:cond delay="0"/>
                                  </p:stCondLst>
                                  <p:childTnLst>
                                    <p:animRot by="21600000">
                                      <p:cBhvr>
                                        <p:cTn id="11" dur="12000" fill="hold"/>
                                        <p:tgtEl>
                                          <p:spTgt spid="5"/>
                                        </p:tgtEl>
                                        <p:attrNameLst>
                                          <p:attrName>r</p:attrName>
                                        </p:attrNameLst>
                                      </p:cBhvr>
                                    </p:animRot>
                                  </p:childTnLst>
                                </p:cTn>
                              </p:par>
                              <p:par>
                                <p:cTn id="12" presetID="8" presetClass="emph" presetSubtype="0" repeatCount="indefinite" accel="47000" decel="46500" autoRev="1" fill="hold" grpId="0" nodeType="withEffect">
                                  <p:stCondLst>
                                    <p:cond delay="0"/>
                                  </p:stCondLst>
                                  <p:childTnLst>
                                    <p:animRot by="-21600000">
                                      <p:cBhvr>
                                        <p:cTn id="13" dur="12000" fill="hold"/>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16" grpId="0" animBg="1"/>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Flowchart: Connector 5">
            <a:extLst>
              <a:ext uri="{FF2B5EF4-FFF2-40B4-BE49-F238E27FC236}">
                <a16:creationId xmlns:a16="http://schemas.microsoft.com/office/drawing/2014/main" id="{AA1E94F0-E523-CB7E-5F0D-C8134719F36D}"/>
              </a:ext>
            </a:extLst>
          </p:cNvPr>
          <p:cNvSpPr/>
          <p:nvPr/>
        </p:nvSpPr>
        <p:spPr>
          <a:xfrm>
            <a:off x="11043036" y="5035385"/>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0555356" y="6152212"/>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11335306" y="5332768"/>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1882235" y="477664"/>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1291486" y="0"/>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272059" y="-313607"/>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a:off x="88314" y="1828799"/>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a:off x="455053" y="1408833"/>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10798917" y="5978032"/>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11168581" y="6372787"/>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flipH="1">
            <a:off x="10245286" y="6153751"/>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471722" y="413631"/>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8D9E5E0B-B865-30B6-C46B-0B5F23868071}"/>
              </a:ext>
            </a:extLst>
          </p:cNvPr>
          <p:cNvSpPr txBox="1"/>
          <p:nvPr/>
        </p:nvSpPr>
        <p:spPr>
          <a:xfrm>
            <a:off x="1291486" y="2705725"/>
            <a:ext cx="7574149" cy="1446550"/>
          </a:xfrm>
          <a:prstGeom prst="rect">
            <a:avLst/>
          </a:prstGeom>
          <a:noFill/>
        </p:spPr>
        <p:txBody>
          <a:bodyPr wrap="square" rtlCol="0">
            <a:spAutoFit/>
          </a:bodyPr>
          <a:lstStyle/>
          <a:p>
            <a:r>
              <a:rPr lang="en-US" sz="4400" b="1" dirty="0">
                <a:latin typeface="Lexend Deca" pitchFamily="2" charset="0"/>
              </a:rPr>
              <a:t>Object Detection &amp;</a:t>
            </a:r>
          </a:p>
          <a:p>
            <a:r>
              <a:rPr lang="en-US" sz="4400" dirty="0">
                <a:latin typeface="Lexend Deca" pitchFamily="2" charset="0"/>
              </a:rPr>
              <a:t>Traffic Signs Recognition</a:t>
            </a:r>
          </a:p>
        </p:txBody>
      </p:sp>
    </p:spTree>
    <p:extLst>
      <p:ext uri="{BB962C8B-B14F-4D97-AF65-F5344CB8AC3E}">
        <p14:creationId xmlns:p14="http://schemas.microsoft.com/office/powerpoint/2010/main" val="19216064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Flowchart: Connector 5">
            <a:extLst>
              <a:ext uri="{FF2B5EF4-FFF2-40B4-BE49-F238E27FC236}">
                <a16:creationId xmlns:a16="http://schemas.microsoft.com/office/drawing/2014/main" id="{AA1E94F0-E523-CB7E-5F0D-C8134719F36D}"/>
              </a:ext>
            </a:extLst>
          </p:cNvPr>
          <p:cNvSpPr/>
          <p:nvPr/>
        </p:nvSpPr>
        <p:spPr>
          <a:xfrm>
            <a:off x="9063468" y="6522833"/>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0555356" y="6152212"/>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10667586" y="143112"/>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11346326" y="5498670"/>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11340340" y="-44134"/>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11078299" y="371653"/>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a:off x="11589558" y="2523597"/>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a:off x="11694629" y="732381"/>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9686070" y="6614942"/>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11168581" y="6372787"/>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flipH="1">
            <a:off x="10443608" y="6097042"/>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1606217" y="1431608"/>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5540C7DF-0188-918F-C124-DFDA061807ED}"/>
              </a:ext>
            </a:extLst>
          </p:cNvPr>
          <p:cNvSpPr txBox="1"/>
          <p:nvPr/>
        </p:nvSpPr>
        <p:spPr>
          <a:xfrm>
            <a:off x="3669349" y="185286"/>
            <a:ext cx="3956936" cy="584775"/>
          </a:xfrm>
          <a:prstGeom prst="rect">
            <a:avLst/>
          </a:prstGeom>
          <a:noFill/>
        </p:spPr>
        <p:txBody>
          <a:bodyPr wrap="square" rtlCol="0">
            <a:spAutoFit/>
          </a:bodyPr>
          <a:lstStyle/>
          <a:p>
            <a:pPr algn="ctr"/>
            <a:r>
              <a:rPr lang="en-US" sz="3200" b="1" dirty="0">
                <a:latin typeface="Lexend Deca" pitchFamily="2" charset="0"/>
              </a:rPr>
              <a:t>Table of Contents</a:t>
            </a:r>
          </a:p>
        </p:txBody>
      </p:sp>
      <p:grpSp>
        <p:nvGrpSpPr>
          <p:cNvPr id="103" name="Group 102">
            <a:extLst>
              <a:ext uri="{FF2B5EF4-FFF2-40B4-BE49-F238E27FC236}">
                <a16:creationId xmlns:a16="http://schemas.microsoft.com/office/drawing/2014/main" id="{63F9F1F4-1708-F392-80DB-94516ABC2BC1}"/>
              </a:ext>
            </a:extLst>
          </p:cNvPr>
          <p:cNvGrpSpPr/>
          <p:nvPr/>
        </p:nvGrpSpPr>
        <p:grpSpPr>
          <a:xfrm>
            <a:off x="1519992" y="1847778"/>
            <a:ext cx="3252247" cy="584775"/>
            <a:chOff x="1519992" y="1847778"/>
            <a:chExt cx="3252247" cy="584775"/>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47778"/>
              <a:ext cx="716437" cy="584775"/>
            </a:xfrm>
            <a:prstGeom prst="rect">
              <a:avLst/>
            </a:prstGeom>
            <a:noFill/>
          </p:spPr>
          <p:txBody>
            <a:bodyPr wrap="square" rtlCol="0">
              <a:spAutoFit/>
            </a:bodyPr>
            <a:lstStyle/>
            <a:p>
              <a:pPr algn="ctr"/>
              <a:r>
                <a:rPr lang="en-US" sz="3200" dirty="0">
                  <a:latin typeface="Lexend Deca" pitchFamily="2" charset="0"/>
                </a:rPr>
                <a:t>01</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9" y="1955499"/>
              <a:ext cx="2535810" cy="369332"/>
            </a:xfrm>
            <a:prstGeom prst="rect">
              <a:avLst/>
            </a:prstGeom>
            <a:noFill/>
          </p:spPr>
          <p:txBody>
            <a:bodyPr wrap="square" rtlCol="0">
              <a:spAutoFit/>
            </a:bodyPr>
            <a:lstStyle/>
            <a:p>
              <a:r>
                <a:rPr lang="en-US" dirty="0">
                  <a:latin typeface="Lexend Deca" pitchFamily="2" charset="0"/>
                </a:rPr>
                <a:t>Overview</a:t>
              </a:r>
            </a:p>
          </p:txBody>
        </p:sp>
      </p:grpSp>
      <p:grpSp>
        <p:nvGrpSpPr>
          <p:cNvPr id="104" name="Group 103">
            <a:extLst>
              <a:ext uri="{FF2B5EF4-FFF2-40B4-BE49-F238E27FC236}">
                <a16:creationId xmlns:a16="http://schemas.microsoft.com/office/drawing/2014/main" id="{B1B4D6BA-BF1D-D87B-23BB-39039691471C}"/>
              </a:ext>
            </a:extLst>
          </p:cNvPr>
          <p:cNvGrpSpPr/>
          <p:nvPr/>
        </p:nvGrpSpPr>
        <p:grpSpPr>
          <a:xfrm>
            <a:off x="1519992" y="2697997"/>
            <a:ext cx="3252247" cy="584775"/>
            <a:chOff x="1519992" y="2697997"/>
            <a:chExt cx="3252247" cy="584775"/>
          </a:xfrm>
        </p:grpSpPr>
        <p:sp>
          <p:nvSpPr>
            <p:cNvPr id="17" name="TextBox 16">
              <a:extLst>
                <a:ext uri="{FF2B5EF4-FFF2-40B4-BE49-F238E27FC236}">
                  <a16:creationId xmlns:a16="http://schemas.microsoft.com/office/drawing/2014/main" id="{8C079A81-8EDB-B613-1BA8-4B66059E19A6}"/>
                </a:ext>
              </a:extLst>
            </p:cNvPr>
            <p:cNvSpPr txBox="1"/>
            <p:nvPr/>
          </p:nvSpPr>
          <p:spPr>
            <a:xfrm>
              <a:off x="1519992" y="2697997"/>
              <a:ext cx="716437" cy="584775"/>
            </a:xfrm>
            <a:prstGeom prst="rect">
              <a:avLst/>
            </a:prstGeom>
            <a:noFill/>
          </p:spPr>
          <p:txBody>
            <a:bodyPr wrap="square" rtlCol="0">
              <a:spAutoFit/>
            </a:bodyPr>
            <a:lstStyle/>
            <a:p>
              <a:pPr algn="ctr"/>
              <a:r>
                <a:rPr lang="en-US" sz="3200" dirty="0">
                  <a:latin typeface="Lexend Deca" pitchFamily="2" charset="0"/>
                </a:rPr>
                <a:t>03</a:t>
              </a:r>
            </a:p>
          </p:txBody>
        </p:sp>
        <p:sp>
          <p:nvSpPr>
            <p:cNvPr id="68" name="TextBox 67">
              <a:extLst>
                <a:ext uri="{FF2B5EF4-FFF2-40B4-BE49-F238E27FC236}">
                  <a16:creationId xmlns:a16="http://schemas.microsoft.com/office/drawing/2014/main" id="{0457237E-6A17-6782-0F7C-1930205C654F}"/>
                </a:ext>
              </a:extLst>
            </p:cNvPr>
            <p:cNvSpPr txBox="1"/>
            <p:nvPr/>
          </p:nvSpPr>
          <p:spPr>
            <a:xfrm>
              <a:off x="2236429" y="2805718"/>
              <a:ext cx="2535810" cy="369332"/>
            </a:xfrm>
            <a:prstGeom prst="rect">
              <a:avLst/>
            </a:prstGeom>
            <a:noFill/>
          </p:spPr>
          <p:txBody>
            <a:bodyPr wrap="square" rtlCol="0">
              <a:spAutoFit/>
            </a:bodyPr>
            <a:lstStyle/>
            <a:p>
              <a:r>
                <a:rPr lang="en-US" dirty="0">
                  <a:latin typeface="Lexend Deca" pitchFamily="2" charset="0"/>
                </a:rPr>
                <a:t>Why YOLO?</a:t>
              </a:r>
            </a:p>
          </p:txBody>
        </p:sp>
      </p:grpSp>
      <p:grpSp>
        <p:nvGrpSpPr>
          <p:cNvPr id="108" name="Group 107">
            <a:extLst>
              <a:ext uri="{FF2B5EF4-FFF2-40B4-BE49-F238E27FC236}">
                <a16:creationId xmlns:a16="http://schemas.microsoft.com/office/drawing/2014/main" id="{DF609785-C534-C9F2-EF08-8E3AEF86FD97}"/>
              </a:ext>
            </a:extLst>
          </p:cNvPr>
          <p:cNvGrpSpPr/>
          <p:nvPr/>
        </p:nvGrpSpPr>
        <p:grpSpPr>
          <a:xfrm>
            <a:off x="6464505" y="1847778"/>
            <a:ext cx="3522337" cy="584775"/>
            <a:chOff x="6464505" y="1847778"/>
            <a:chExt cx="3522337" cy="584775"/>
          </a:xfrm>
        </p:grpSpPr>
        <p:sp>
          <p:nvSpPr>
            <p:cNvPr id="5" name="TextBox 4">
              <a:extLst>
                <a:ext uri="{FF2B5EF4-FFF2-40B4-BE49-F238E27FC236}">
                  <a16:creationId xmlns:a16="http://schemas.microsoft.com/office/drawing/2014/main" id="{D60493EA-299C-E9F9-A73B-C426B63FDE36}"/>
                </a:ext>
              </a:extLst>
            </p:cNvPr>
            <p:cNvSpPr txBox="1"/>
            <p:nvPr/>
          </p:nvSpPr>
          <p:spPr>
            <a:xfrm>
              <a:off x="6464505" y="1847778"/>
              <a:ext cx="716437" cy="584775"/>
            </a:xfrm>
            <a:prstGeom prst="rect">
              <a:avLst/>
            </a:prstGeom>
            <a:noFill/>
          </p:spPr>
          <p:txBody>
            <a:bodyPr wrap="square" rtlCol="0">
              <a:spAutoFit/>
            </a:bodyPr>
            <a:lstStyle/>
            <a:p>
              <a:pPr algn="ctr"/>
              <a:r>
                <a:rPr lang="en-US" sz="3200" dirty="0">
                  <a:latin typeface="Lexend Deca" pitchFamily="2" charset="0"/>
                </a:rPr>
                <a:t>02</a:t>
              </a:r>
            </a:p>
          </p:txBody>
        </p:sp>
        <p:sp>
          <p:nvSpPr>
            <p:cNvPr id="69" name="TextBox 68">
              <a:extLst>
                <a:ext uri="{FF2B5EF4-FFF2-40B4-BE49-F238E27FC236}">
                  <a16:creationId xmlns:a16="http://schemas.microsoft.com/office/drawing/2014/main" id="{D005C269-057F-58DB-D510-86A94FA026CD}"/>
                </a:ext>
              </a:extLst>
            </p:cNvPr>
            <p:cNvSpPr txBox="1"/>
            <p:nvPr/>
          </p:nvSpPr>
          <p:spPr>
            <a:xfrm>
              <a:off x="7186263" y="1955499"/>
              <a:ext cx="2800579" cy="369332"/>
            </a:xfrm>
            <a:prstGeom prst="rect">
              <a:avLst/>
            </a:prstGeom>
            <a:noFill/>
          </p:spPr>
          <p:txBody>
            <a:bodyPr wrap="square" rtlCol="0">
              <a:spAutoFit/>
            </a:bodyPr>
            <a:lstStyle/>
            <a:p>
              <a:r>
                <a:rPr lang="en-US" dirty="0">
                  <a:latin typeface="Lexend Deca" pitchFamily="2" charset="0"/>
                </a:rPr>
                <a:t>Ultralytics and Models</a:t>
              </a:r>
            </a:p>
          </p:txBody>
        </p:sp>
      </p:grpSp>
      <p:grpSp>
        <p:nvGrpSpPr>
          <p:cNvPr id="105" name="Group 104">
            <a:extLst>
              <a:ext uri="{FF2B5EF4-FFF2-40B4-BE49-F238E27FC236}">
                <a16:creationId xmlns:a16="http://schemas.microsoft.com/office/drawing/2014/main" id="{8658EB14-7448-B7C0-307D-7E15D4A34F28}"/>
              </a:ext>
            </a:extLst>
          </p:cNvPr>
          <p:cNvGrpSpPr/>
          <p:nvPr/>
        </p:nvGrpSpPr>
        <p:grpSpPr>
          <a:xfrm>
            <a:off x="1519992" y="3511660"/>
            <a:ext cx="3252247" cy="646331"/>
            <a:chOff x="1519992" y="3511660"/>
            <a:chExt cx="3252247" cy="646331"/>
          </a:xfrm>
        </p:grpSpPr>
        <p:sp>
          <p:nvSpPr>
            <p:cNvPr id="19" name="TextBox 18">
              <a:extLst>
                <a:ext uri="{FF2B5EF4-FFF2-40B4-BE49-F238E27FC236}">
                  <a16:creationId xmlns:a16="http://schemas.microsoft.com/office/drawing/2014/main" id="{3F14A312-49DE-40EB-97F9-46AD33CDB30B}"/>
                </a:ext>
              </a:extLst>
            </p:cNvPr>
            <p:cNvSpPr txBox="1"/>
            <p:nvPr/>
          </p:nvSpPr>
          <p:spPr>
            <a:xfrm>
              <a:off x="1519992" y="3542438"/>
              <a:ext cx="716437" cy="584775"/>
            </a:xfrm>
            <a:prstGeom prst="rect">
              <a:avLst/>
            </a:prstGeom>
            <a:noFill/>
          </p:spPr>
          <p:txBody>
            <a:bodyPr wrap="square" rtlCol="0">
              <a:spAutoFit/>
            </a:bodyPr>
            <a:lstStyle/>
            <a:p>
              <a:pPr algn="ctr"/>
              <a:r>
                <a:rPr lang="en-US" sz="3200" dirty="0">
                  <a:latin typeface="Lexend Deca" pitchFamily="2" charset="0"/>
                </a:rPr>
                <a:t>05</a:t>
              </a:r>
            </a:p>
          </p:txBody>
        </p:sp>
        <p:sp>
          <p:nvSpPr>
            <p:cNvPr id="70" name="TextBox 69">
              <a:extLst>
                <a:ext uri="{FF2B5EF4-FFF2-40B4-BE49-F238E27FC236}">
                  <a16:creationId xmlns:a16="http://schemas.microsoft.com/office/drawing/2014/main" id="{502537A5-AD89-AF04-7F70-A79F0D10282B}"/>
                </a:ext>
              </a:extLst>
            </p:cNvPr>
            <p:cNvSpPr txBox="1"/>
            <p:nvPr/>
          </p:nvSpPr>
          <p:spPr>
            <a:xfrm>
              <a:off x="2236429" y="3511660"/>
              <a:ext cx="2535810" cy="646331"/>
            </a:xfrm>
            <a:prstGeom prst="rect">
              <a:avLst/>
            </a:prstGeom>
            <a:noFill/>
          </p:spPr>
          <p:txBody>
            <a:bodyPr wrap="square" rtlCol="0">
              <a:spAutoFit/>
            </a:bodyPr>
            <a:lstStyle/>
            <a:p>
              <a:r>
                <a:rPr lang="en-US" dirty="0">
                  <a:latin typeface="Lexend Deca" pitchFamily="2" charset="0"/>
                </a:rPr>
                <a:t>Training Object Detection Flowchart</a:t>
              </a:r>
            </a:p>
          </p:txBody>
        </p:sp>
      </p:grpSp>
      <p:grpSp>
        <p:nvGrpSpPr>
          <p:cNvPr id="106" name="Group 105">
            <a:extLst>
              <a:ext uri="{FF2B5EF4-FFF2-40B4-BE49-F238E27FC236}">
                <a16:creationId xmlns:a16="http://schemas.microsoft.com/office/drawing/2014/main" id="{67232525-5490-22F9-36F9-7E7BE76965C9}"/>
              </a:ext>
            </a:extLst>
          </p:cNvPr>
          <p:cNvGrpSpPr/>
          <p:nvPr/>
        </p:nvGrpSpPr>
        <p:grpSpPr>
          <a:xfrm>
            <a:off x="1519992" y="4398435"/>
            <a:ext cx="3252247" cy="584775"/>
            <a:chOff x="1519992" y="4398435"/>
            <a:chExt cx="3252247" cy="584775"/>
          </a:xfrm>
        </p:grpSpPr>
        <p:sp>
          <p:nvSpPr>
            <p:cNvPr id="21" name="TextBox 20">
              <a:extLst>
                <a:ext uri="{FF2B5EF4-FFF2-40B4-BE49-F238E27FC236}">
                  <a16:creationId xmlns:a16="http://schemas.microsoft.com/office/drawing/2014/main" id="{FC622C21-53B7-D270-B5B5-AEE2014785AB}"/>
                </a:ext>
              </a:extLst>
            </p:cNvPr>
            <p:cNvSpPr txBox="1"/>
            <p:nvPr/>
          </p:nvSpPr>
          <p:spPr>
            <a:xfrm>
              <a:off x="1519992" y="4398435"/>
              <a:ext cx="716437" cy="584775"/>
            </a:xfrm>
            <a:prstGeom prst="rect">
              <a:avLst/>
            </a:prstGeom>
            <a:noFill/>
          </p:spPr>
          <p:txBody>
            <a:bodyPr wrap="square" rtlCol="0">
              <a:spAutoFit/>
            </a:bodyPr>
            <a:lstStyle/>
            <a:p>
              <a:pPr algn="ctr"/>
              <a:r>
                <a:rPr lang="en-US" sz="3200" dirty="0">
                  <a:latin typeface="Lexend Deca" pitchFamily="2" charset="0"/>
                </a:rPr>
                <a:t>07</a:t>
              </a:r>
            </a:p>
          </p:txBody>
        </p:sp>
        <p:sp>
          <p:nvSpPr>
            <p:cNvPr id="71" name="TextBox 70">
              <a:extLst>
                <a:ext uri="{FF2B5EF4-FFF2-40B4-BE49-F238E27FC236}">
                  <a16:creationId xmlns:a16="http://schemas.microsoft.com/office/drawing/2014/main" id="{D961B563-11E3-F957-9127-4B85A54A0A61}"/>
                </a:ext>
              </a:extLst>
            </p:cNvPr>
            <p:cNvSpPr txBox="1"/>
            <p:nvPr/>
          </p:nvSpPr>
          <p:spPr>
            <a:xfrm>
              <a:off x="2236429" y="4506156"/>
              <a:ext cx="2535810" cy="369332"/>
            </a:xfrm>
            <a:prstGeom prst="rect">
              <a:avLst/>
            </a:prstGeom>
            <a:noFill/>
          </p:spPr>
          <p:txBody>
            <a:bodyPr wrap="square" rtlCol="0">
              <a:spAutoFit/>
            </a:bodyPr>
            <a:lstStyle/>
            <a:p>
              <a:r>
                <a:rPr lang="en-US" dirty="0">
                  <a:latin typeface="Lexend Deca" pitchFamily="2" charset="0"/>
                </a:rPr>
                <a:t>Roboflow &amp; Datasets</a:t>
              </a:r>
            </a:p>
          </p:txBody>
        </p:sp>
      </p:grpSp>
      <p:grpSp>
        <p:nvGrpSpPr>
          <p:cNvPr id="107" name="Group 106">
            <a:extLst>
              <a:ext uri="{FF2B5EF4-FFF2-40B4-BE49-F238E27FC236}">
                <a16:creationId xmlns:a16="http://schemas.microsoft.com/office/drawing/2014/main" id="{F789E29D-FAE6-71ED-A9CB-7B8E06A50B72}"/>
              </a:ext>
            </a:extLst>
          </p:cNvPr>
          <p:cNvGrpSpPr/>
          <p:nvPr/>
        </p:nvGrpSpPr>
        <p:grpSpPr>
          <a:xfrm>
            <a:off x="1519992" y="5248655"/>
            <a:ext cx="3252247" cy="584775"/>
            <a:chOff x="1519992" y="5248655"/>
            <a:chExt cx="3252247" cy="584775"/>
          </a:xfrm>
        </p:grpSpPr>
        <p:sp>
          <p:nvSpPr>
            <p:cNvPr id="63" name="TextBox 62">
              <a:extLst>
                <a:ext uri="{FF2B5EF4-FFF2-40B4-BE49-F238E27FC236}">
                  <a16:creationId xmlns:a16="http://schemas.microsoft.com/office/drawing/2014/main" id="{A9D2584E-1CBE-75D9-7B3F-44B9FF19C6B0}"/>
                </a:ext>
              </a:extLst>
            </p:cNvPr>
            <p:cNvSpPr txBox="1"/>
            <p:nvPr/>
          </p:nvSpPr>
          <p:spPr>
            <a:xfrm>
              <a:off x="1519992" y="5248655"/>
              <a:ext cx="716437" cy="584775"/>
            </a:xfrm>
            <a:prstGeom prst="rect">
              <a:avLst/>
            </a:prstGeom>
            <a:noFill/>
          </p:spPr>
          <p:txBody>
            <a:bodyPr wrap="square" rtlCol="0">
              <a:spAutoFit/>
            </a:bodyPr>
            <a:lstStyle/>
            <a:p>
              <a:pPr algn="ctr"/>
              <a:r>
                <a:rPr lang="en-US" sz="3200" dirty="0">
                  <a:latin typeface="Lexend Deca" pitchFamily="2" charset="0"/>
                </a:rPr>
                <a:t>09</a:t>
              </a:r>
            </a:p>
          </p:txBody>
        </p:sp>
        <p:sp>
          <p:nvSpPr>
            <p:cNvPr id="99" name="TextBox 98">
              <a:extLst>
                <a:ext uri="{FF2B5EF4-FFF2-40B4-BE49-F238E27FC236}">
                  <a16:creationId xmlns:a16="http://schemas.microsoft.com/office/drawing/2014/main" id="{AD13165F-509B-3E7A-F465-DF10543D2821}"/>
                </a:ext>
              </a:extLst>
            </p:cNvPr>
            <p:cNvSpPr txBox="1"/>
            <p:nvPr/>
          </p:nvSpPr>
          <p:spPr>
            <a:xfrm>
              <a:off x="2236429" y="5356376"/>
              <a:ext cx="2535810" cy="369332"/>
            </a:xfrm>
            <a:prstGeom prst="rect">
              <a:avLst/>
            </a:prstGeom>
            <a:noFill/>
          </p:spPr>
          <p:txBody>
            <a:bodyPr wrap="square" rtlCol="0">
              <a:spAutoFit/>
            </a:bodyPr>
            <a:lstStyle/>
            <a:p>
              <a:r>
                <a:rPr lang="en-US" dirty="0">
                  <a:latin typeface="Lexend Deca" pitchFamily="2" charset="0"/>
                </a:rPr>
                <a:t>Future Application</a:t>
              </a:r>
            </a:p>
          </p:txBody>
        </p:sp>
      </p:grpSp>
      <p:grpSp>
        <p:nvGrpSpPr>
          <p:cNvPr id="109" name="Group 108">
            <a:extLst>
              <a:ext uri="{FF2B5EF4-FFF2-40B4-BE49-F238E27FC236}">
                <a16:creationId xmlns:a16="http://schemas.microsoft.com/office/drawing/2014/main" id="{FAA5F063-1462-3D59-0DE2-EC838C119172}"/>
              </a:ext>
            </a:extLst>
          </p:cNvPr>
          <p:cNvGrpSpPr/>
          <p:nvPr/>
        </p:nvGrpSpPr>
        <p:grpSpPr>
          <a:xfrm>
            <a:off x="6464505" y="2697997"/>
            <a:ext cx="3522337" cy="584775"/>
            <a:chOff x="6464505" y="2697997"/>
            <a:chExt cx="3522337" cy="584775"/>
          </a:xfrm>
        </p:grpSpPr>
        <p:sp>
          <p:nvSpPr>
            <p:cNvPr id="18" name="TextBox 17">
              <a:extLst>
                <a:ext uri="{FF2B5EF4-FFF2-40B4-BE49-F238E27FC236}">
                  <a16:creationId xmlns:a16="http://schemas.microsoft.com/office/drawing/2014/main" id="{565C2601-FE51-C5BE-B490-8C1151EFBAF2}"/>
                </a:ext>
              </a:extLst>
            </p:cNvPr>
            <p:cNvSpPr txBox="1"/>
            <p:nvPr/>
          </p:nvSpPr>
          <p:spPr>
            <a:xfrm>
              <a:off x="6464505" y="2697997"/>
              <a:ext cx="716437" cy="584775"/>
            </a:xfrm>
            <a:prstGeom prst="rect">
              <a:avLst/>
            </a:prstGeom>
            <a:noFill/>
          </p:spPr>
          <p:txBody>
            <a:bodyPr wrap="square" rtlCol="0">
              <a:spAutoFit/>
            </a:bodyPr>
            <a:lstStyle/>
            <a:p>
              <a:pPr algn="ctr"/>
              <a:r>
                <a:rPr lang="en-US" sz="3200" dirty="0">
                  <a:latin typeface="Lexend Deca" pitchFamily="2" charset="0"/>
                </a:rPr>
                <a:t>04</a:t>
              </a:r>
            </a:p>
          </p:txBody>
        </p:sp>
        <p:sp>
          <p:nvSpPr>
            <p:cNvPr id="100" name="TextBox 99">
              <a:extLst>
                <a:ext uri="{FF2B5EF4-FFF2-40B4-BE49-F238E27FC236}">
                  <a16:creationId xmlns:a16="http://schemas.microsoft.com/office/drawing/2014/main" id="{4ECBF525-B786-7089-6A26-C1E991FDD823}"/>
                </a:ext>
              </a:extLst>
            </p:cNvPr>
            <p:cNvSpPr txBox="1"/>
            <p:nvPr/>
          </p:nvSpPr>
          <p:spPr>
            <a:xfrm>
              <a:off x="7186263" y="2805718"/>
              <a:ext cx="2800579" cy="369332"/>
            </a:xfrm>
            <a:prstGeom prst="rect">
              <a:avLst/>
            </a:prstGeom>
            <a:noFill/>
          </p:spPr>
          <p:txBody>
            <a:bodyPr wrap="square" rtlCol="0">
              <a:spAutoFit/>
            </a:bodyPr>
            <a:lstStyle/>
            <a:p>
              <a:r>
                <a:rPr lang="en-US" dirty="0">
                  <a:latin typeface="Lexend Deca" pitchFamily="2" charset="0"/>
                </a:rPr>
                <a:t>YOLO Versions </a:t>
              </a:r>
            </a:p>
          </p:txBody>
        </p:sp>
      </p:grpSp>
      <p:grpSp>
        <p:nvGrpSpPr>
          <p:cNvPr id="110" name="Group 109">
            <a:extLst>
              <a:ext uri="{FF2B5EF4-FFF2-40B4-BE49-F238E27FC236}">
                <a16:creationId xmlns:a16="http://schemas.microsoft.com/office/drawing/2014/main" id="{46DEE66E-578A-3421-A141-09A66880F372}"/>
              </a:ext>
            </a:extLst>
          </p:cNvPr>
          <p:cNvGrpSpPr/>
          <p:nvPr/>
        </p:nvGrpSpPr>
        <p:grpSpPr>
          <a:xfrm>
            <a:off x="6464505" y="3519019"/>
            <a:ext cx="3522337" cy="646331"/>
            <a:chOff x="6464505" y="3519019"/>
            <a:chExt cx="3522337" cy="646331"/>
          </a:xfrm>
        </p:grpSpPr>
        <p:sp>
          <p:nvSpPr>
            <p:cNvPr id="20" name="TextBox 19">
              <a:extLst>
                <a:ext uri="{FF2B5EF4-FFF2-40B4-BE49-F238E27FC236}">
                  <a16:creationId xmlns:a16="http://schemas.microsoft.com/office/drawing/2014/main" id="{0F0B5E0F-ECF0-03AC-5F4C-15B35A66ACE6}"/>
                </a:ext>
              </a:extLst>
            </p:cNvPr>
            <p:cNvSpPr txBox="1"/>
            <p:nvPr/>
          </p:nvSpPr>
          <p:spPr>
            <a:xfrm>
              <a:off x="6464505" y="3548216"/>
              <a:ext cx="716437" cy="584775"/>
            </a:xfrm>
            <a:prstGeom prst="rect">
              <a:avLst/>
            </a:prstGeom>
            <a:noFill/>
          </p:spPr>
          <p:txBody>
            <a:bodyPr wrap="square" rtlCol="0">
              <a:spAutoFit/>
            </a:bodyPr>
            <a:lstStyle/>
            <a:p>
              <a:pPr algn="ctr"/>
              <a:r>
                <a:rPr lang="en-US" sz="3200" dirty="0">
                  <a:latin typeface="Lexend Deca" pitchFamily="2" charset="0"/>
                </a:rPr>
                <a:t>06</a:t>
              </a:r>
            </a:p>
          </p:txBody>
        </p:sp>
        <p:sp>
          <p:nvSpPr>
            <p:cNvPr id="101" name="TextBox 100">
              <a:extLst>
                <a:ext uri="{FF2B5EF4-FFF2-40B4-BE49-F238E27FC236}">
                  <a16:creationId xmlns:a16="http://schemas.microsoft.com/office/drawing/2014/main" id="{48F75B65-6B78-E4BB-F29E-071F0A4AD4BF}"/>
                </a:ext>
              </a:extLst>
            </p:cNvPr>
            <p:cNvSpPr txBox="1"/>
            <p:nvPr/>
          </p:nvSpPr>
          <p:spPr>
            <a:xfrm>
              <a:off x="7186263" y="3519019"/>
              <a:ext cx="2800579" cy="646331"/>
            </a:xfrm>
            <a:prstGeom prst="rect">
              <a:avLst/>
            </a:prstGeom>
            <a:noFill/>
          </p:spPr>
          <p:txBody>
            <a:bodyPr wrap="square" rtlCol="0">
              <a:spAutoFit/>
            </a:bodyPr>
            <a:lstStyle/>
            <a:p>
              <a:r>
                <a:rPr lang="en-US" dirty="0">
                  <a:latin typeface="Lexend Deca" pitchFamily="2" charset="0"/>
                </a:rPr>
                <a:t>Result Object Detection Flowchart</a:t>
              </a:r>
            </a:p>
          </p:txBody>
        </p:sp>
      </p:grpSp>
      <p:grpSp>
        <p:nvGrpSpPr>
          <p:cNvPr id="111" name="Group 110">
            <a:extLst>
              <a:ext uri="{FF2B5EF4-FFF2-40B4-BE49-F238E27FC236}">
                <a16:creationId xmlns:a16="http://schemas.microsoft.com/office/drawing/2014/main" id="{103C06E6-4149-9C4E-6154-3A09E0223526}"/>
              </a:ext>
            </a:extLst>
          </p:cNvPr>
          <p:cNvGrpSpPr/>
          <p:nvPr/>
        </p:nvGrpSpPr>
        <p:grpSpPr>
          <a:xfrm>
            <a:off x="6464505" y="4398435"/>
            <a:ext cx="3522337" cy="584775"/>
            <a:chOff x="6464505" y="4398435"/>
            <a:chExt cx="3522337" cy="584775"/>
          </a:xfrm>
        </p:grpSpPr>
        <p:sp>
          <p:nvSpPr>
            <p:cNvPr id="62" name="TextBox 61">
              <a:extLst>
                <a:ext uri="{FF2B5EF4-FFF2-40B4-BE49-F238E27FC236}">
                  <a16:creationId xmlns:a16="http://schemas.microsoft.com/office/drawing/2014/main" id="{67BA1535-EAE8-D79E-8840-BD0D0C41A746}"/>
                </a:ext>
              </a:extLst>
            </p:cNvPr>
            <p:cNvSpPr txBox="1"/>
            <p:nvPr/>
          </p:nvSpPr>
          <p:spPr>
            <a:xfrm>
              <a:off x="6464505" y="4398435"/>
              <a:ext cx="716437" cy="584775"/>
            </a:xfrm>
            <a:prstGeom prst="rect">
              <a:avLst/>
            </a:prstGeom>
            <a:noFill/>
          </p:spPr>
          <p:txBody>
            <a:bodyPr wrap="square" rtlCol="0">
              <a:spAutoFit/>
            </a:bodyPr>
            <a:lstStyle/>
            <a:p>
              <a:pPr algn="ctr"/>
              <a:r>
                <a:rPr lang="en-US" sz="3200" dirty="0">
                  <a:latin typeface="Lexend Deca" pitchFamily="2" charset="0"/>
                </a:rPr>
                <a:t>08</a:t>
              </a:r>
            </a:p>
          </p:txBody>
        </p:sp>
        <p:sp>
          <p:nvSpPr>
            <p:cNvPr id="102" name="TextBox 101">
              <a:extLst>
                <a:ext uri="{FF2B5EF4-FFF2-40B4-BE49-F238E27FC236}">
                  <a16:creationId xmlns:a16="http://schemas.microsoft.com/office/drawing/2014/main" id="{B2ECDC0D-5CF7-1DA0-0840-2BA599F1F7E9}"/>
                </a:ext>
              </a:extLst>
            </p:cNvPr>
            <p:cNvSpPr txBox="1"/>
            <p:nvPr/>
          </p:nvSpPr>
          <p:spPr>
            <a:xfrm>
              <a:off x="7186263" y="4506156"/>
              <a:ext cx="2800579" cy="369332"/>
            </a:xfrm>
            <a:prstGeom prst="rect">
              <a:avLst/>
            </a:prstGeom>
            <a:noFill/>
          </p:spPr>
          <p:txBody>
            <a:bodyPr wrap="square" rtlCol="0">
              <a:spAutoFit/>
            </a:bodyPr>
            <a:lstStyle/>
            <a:p>
              <a:r>
                <a:rPr lang="en-US" dirty="0">
                  <a:latin typeface="Lexend Deca" pitchFamily="2" charset="0"/>
                </a:rPr>
                <a:t>TSR Flowchart</a:t>
              </a:r>
            </a:p>
          </p:txBody>
        </p:sp>
      </p:grpSp>
      <p:grpSp>
        <p:nvGrpSpPr>
          <p:cNvPr id="112" name="Google Shape;2599;p46">
            <a:extLst>
              <a:ext uri="{FF2B5EF4-FFF2-40B4-BE49-F238E27FC236}">
                <a16:creationId xmlns:a16="http://schemas.microsoft.com/office/drawing/2014/main" id="{80284959-588D-D523-00C1-F46A4615A16C}"/>
              </a:ext>
            </a:extLst>
          </p:cNvPr>
          <p:cNvGrpSpPr/>
          <p:nvPr/>
        </p:nvGrpSpPr>
        <p:grpSpPr>
          <a:xfrm>
            <a:off x="-669308" y="5662929"/>
            <a:ext cx="438018" cy="440005"/>
            <a:chOff x="1472775" y="2721175"/>
            <a:chExt cx="440975" cy="442975"/>
          </a:xfrm>
        </p:grpSpPr>
        <p:sp>
          <p:nvSpPr>
            <p:cNvPr id="113" name="Google Shape;2600;p46">
              <a:extLst>
                <a:ext uri="{FF2B5EF4-FFF2-40B4-BE49-F238E27FC236}">
                  <a16:creationId xmlns:a16="http://schemas.microsoft.com/office/drawing/2014/main" id="{40C5BCB3-547C-A1EE-A321-47A857A98BBA}"/>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601;p46">
              <a:extLst>
                <a:ext uri="{FF2B5EF4-FFF2-40B4-BE49-F238E27FC236}">
                  <a16:creationId xmlns:a16="http://schemas.microsoft.com/office/drawing/2014/main" id="{7099B6B8-7AFD-7C35-020D-3AE269331D5B}"/>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602;p46">
              <a:extLst>
                <a:ext uri="{FF2B5EF4-FFF2-40B4-BE49-F238E27FC236}">
                  <a16:creationId xmlns:a16="http://schemas.microsoft.com/office/drawing/2014/main" id="{3AA83403-45D0-CAD4-AC6A-AB391CEBEDB0}"/>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603;p46">
              <a:extLst>
                <a:ext uri="{FF2B5EF4-FFF2-40B4-BE49-F238E27FC236}">
                  <a16:creationId xmlns:a16="http://schemas.microsoft.com/office/drawing/2014/main" id="{68D818A4-580E-0063-04E7-BCCB6EB35E2F}"/>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604;p46">
              <a:extLst>
                <a:ext uri="{FF2B5EF4-FFF2-40B4-BE49-F238E27FC236}">
                  <a16:creationId xmlns:a16="http://schemas.microsoft.com/office/drawing/2014/main" id="{1D09B68F-5F5F-B09E-0288-05A040FCEF0A}"/>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605;p46">
              <a:extLst>
                <a:ext uri="{FF2B5EF4-FFF2-40B4-BE49-F238E27FC236}">
                  <a16:creationId xmlns:a16="http://schemas.microsoft.com/office/drawing/2014/main" id="{F4205B8E-6227-2AE0-69B6-59BABE3056B4}"/>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368770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wipe(left)">
                                      <p:cBhvr>
                                        <p:cTn id="7" dur="1000"/>
                                        <p:tgtEl>
                                          <p:spTgt spid="103"/>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108"/>
                                        </p:tgtEl>
                                        <p:attrNameLst>
                                          <p:attrName>style.visibility</p:attrName>
                                        </p:attrNameLst>
                                      </p:cBhvr>
                                      <p:to>
                                        <p:strVal val="visible"/>
                                      </p:to>
                                    </p:set>
                                    <p:animEffect transition="in" filter="wipe(left)">
                                      <p:cBhvr>
                                        <p:cTn id="11" dur="1000"/>
                                        <p:tgtEl>
                                          <p:spTgt spid="108"/>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104"/>
                                        </p:tgtEl>
                                        <p:attrNameLst>
                                          <p:attrName>style.visibility</p:attrName>
                                        </p:attrNameLst>
                                      </p:cBhvr>
                                      <p:to>
                                        <p:strVal val="visible"/>
                                      </p:to>
                                    </p:set>
                                    <p:animEffect transition="in" filter="wipe(left)">
                                      <p:cBhvr>
                                        <p:cTn id="15" dur="1000"/>
                                        <p:tgtEl>
                                          <p:spTgt spid="104"/>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109"/>
                                        </p:tgtEl>
                                        <p:attrNameLst>
                                          <p:attrName>style.visibility</p:attrName>
                                        </p:attrNameLst>
                                      </p:cBhvr>
                                      <p:to>
                                        <p:strVal val="visible"/>
                                      </p:to>
                                    </p:set>
                                    <p:animEffect transition="in" filter="wipe(left)">
                                      <p:cBhvr>
                                        <p:cTn id="19" dur="1000"/>
                                        <p:tgtEl>
                                          <p:spTgt spid="109"/>
                                        </p:tgtEl>
                                      </p:cBhvr>
                                    </p:animEffect>
                                  </p:childTnLst>
                                </p:cTn>
                              </p:par>
                            </p:childTnLst>
                          </p:cTn>
                        </p:par>
                        <p:par>
                          <p:cTn id="20" fill="hold">
                            <p:stCondLst>
                              <p:cond delay="4000"/>
                            </p:stCondLst>
                            <p:childTnLst>
                              <p:par>
                                <p:cTn id="21" presetID="22" presetClass="entr" presetSubtype="8" fill="hold" nodeType="afterEffect">
                                  <p:stCondLst>
                                    <p:cond delay="0"/>
                                  </p:stCondLst>
                                  <p:childTnLst>
                                    <p:set>
                                      <p:cBhvr>
                                        <p:cTn id="22" dur="1" fill="hold">
                                          <p:stCondLst>
                                            <p:cond delay="0"/>
                                          </p:stCondLst>
                                        </p:cTn>
                                        <p:tgtEl>
                                          <p:spTgt spid="105"/>
                                        </p:tgtEl>
                                        <p:attrNameLst>
                                          <p:attrName>style.visibility</p:attrName>
                                        </p:attrNameLst>
                                      </p:cBhvr>
                                      <p:to>
                                        <p:strVal val="visible"/>
                                      </p:to>
                                    </p:set>
                                    <p:animEffect transition="in" filter="wipe(left)">
                                      <p:cBhvr>
                                        <p:cTn id="23" dur="1000"/>
                                        <p:tgtEl>
                                          <p:spTgt spid="105"/>
                                        </p:tgtEl>
                                      </p:cBhvr>
                                    </p:animEffect>
                                  </p:childTnLst>
                                </p:cTn>
                              </p:par>
                            </p:childTnLst>
                          </p:cTn>
                        </p:par>
                        <p:par>
                          <p:cTn id="24" fill="hold">
                            <p:stCondLst>
                              <p:cond delay="5000"/>
                            </p:stCondLst>
                            <p:childTnLst>
                              <p:par>
                                <p:cTn id="25" presetID="22" presetClass="entr" presetSubtype="8" fill="hold" nodeType="afterEffect">
                                  <p:stCondLst>
                                    <p:cond delay="0"/>
                                  </p:stCondLst>
                                  <p:childTnLst>
                                    <p:set>
                                      <p:cBhvr>
                                        <p:cTn id="26" dur="1" fill="hold">
                                          <p:stCondLst>
                                            <p:cond delay="0"/>
                                          </p:stCondLst>
                                        </p:cTn>
                                        <p:tgtEl>
                                          <p:spTgt spid="110"/>
                                        </p:tgtEl>
                                        <p:attrNameLst>
                                          <p:attrName>style.visibility</p:attrName>
                                        </p:attrNameLst>
                                      </p:cBhvr>
                                      <p:to>
                                        <p:strVal val="visible"/>
                                      </p:to>
                                    </p:set>
                                    <p:animEffect transition="in" filter="wipe(left)">
                                      <p:cBhvr>
                                        <p:cTn id="27" dur="1000"/>
                                        <p:tgtEl>
                                          <p:spTgt spid="110"/>
                                        </p:tgtEl>
                                      </p:cBhvr>
                                    </p:animEffect>
                                  </p:childTnLst>
                                </p:cTn>
                              </p:par>
                            </p:childTnLst>
                          </p:cTn>
                        </p:par>
                        <p:par>
                          <p:cTn id="28" fill="hold">
                            <p:stCondLst>
                              <p:cond delay="6000"/>
                            </p:stCondLst>
                            <p:childTnLst>
                              <p:par>
                                <p:cTn id="29" presetID="22" presetClass="entr" presetSubtype="8" fill="hold" nodeType="afterEffect">
                                  <p:stCondLst>
                                    <p:cond delay="0"/>
                                  </p:stCondLst>
                                  <p:childTnLst>
                                    <p:set>
                                      <p:cBhvr>
                                        <p:cTn id="30" dur="1" fill="hold">
                                          <p:stCondLst>
                                            <p:cond delay="0"/>
                                          </p:stCondLst>
                                        </p:cTn>
                                        <p:tgtEl>
                                          <p:spTgt spid="106"/>
                                        </p:tgtEl>
                                        <p:attrNameLst>
                                          <p:attrName>style.visibility</p:attrName>
                                        </p:attrNameLst>
                                      </p:cBhvr>
                                      <p:to>
                                        <p:strVal val="visible"/>
                                      </p:to>
                                    </p:set>
                                    <p:animEffect transition="in" filter="wipe(left)">
                                      <p:cBhvr>
                                        <p:cTn id="31" dur="1000"/>
                                        <p:tgtEl>
                                          <p:spTgt spid="106"/>
                                        </p:tgtEl>
                                      </p:cBhvr>
                                    </p:animEffect>
                                  </p:childTnLst>
                                </p:cTn>
                              </p:par>
                            </p:childTnLst>
                          </p:cTn>
                        </p:par>
                        <p:par>
                          <p:cTn id="32" fill="hold">
                            <p:stCondLst>
                              <p:cond delay="7000"/>
                            </p:stCondLst>
                            <p:childTnLst>
                              <p:par>
                                <p:cTn id="33" presetID="22" presetClass="entr" presetSubtype="8" fill="hold" nodeType="afterEffect">
                                  <p:stCondLst>
                                    <p:cond delay="0"/>
                                  </p:stCondLst>
                                  <p:childTnLst>
                                    <p:set>
                                      <p:cBhvr>
                                        <p:cTn id="34" dur="1" fill="hold">
                                          <p:stCondLst>
                                            <p:cond delay="0"/>
                                          </p:stCondLst>
                                        </p:cTn>
                                        <p:tgtEl>
                                          <p:spTgt spid="111"/>
                                        </p:tgtEl>
                                        <p:attrNameLst>
                                          <p:attrName>style.visibility</p:attrName>
                                        </p:attrNameLst>
                                      </p:cBhvr>
                                      <p:to>
                                        <p:strVal val="visible"/>
                                      </p:to>
                                    </p:set>
                                    <p:animEffect transition="in" filter="wipe(left)">
                                      <p:cBhvr>
                                        <p:cTn id="35" dur="1000"/>
                                        <p:tgtEl>
                                          <p:spTgt spid="111"/>
                                        </p:tgtEl>
                                      </p:cBhvr>
                                    </p:animEffect>
                                  </p:childTnLst>
                                </p:cTn>
                              </p:par>
                            </p:childTnLst>
                          </p:cTn>
                        </p:par>
                        <p:par>
                          <p:cTn id="36" fill="hold">
                            <p:stCondLst>
                              <p:cond delay="8000"/>
                            </p:stCondLst>
                            <p:childTnLst>
                              <p:par>
                                <p:cTn id="37" presetID="22" presetClass="entr" presetSubtype="8" fill="hold" nodeType="afterEffect">
                                  <p:stCondLst>
                                    <p:cond delay="0"/>
                                  </p:stCondLst>
                                  <p:childTnLst>
                                    <p:set>
                                      <p:cBhvr>
                                        <p:cTn id="38" dur="1" fill="hold">
                                          <p:stCondLst>
                                            <p:cond delay="0"/>
                                          </p:stCondLst>
                                        </p:cTn>
                                        <p:tgtEl>
                                          <p:spTgt spid="107"/>
                                        </p:tgtEl>
                                        <p:attrNameLst>
                                          <p:attrName>style.visibility</p:attrName>
                                        </p:attrNameLst>
                                      </p:cBhvr>
                                      <p:to>
                                        <p:strVal val="visible"/>
                                      </p:to>
                                    </p:set>
                                    <p:animEffect transition="in" filter="wipe(left)">
                                      <p:cBhvr>
                                        <p:cTn id="39" dur="10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Flowchart: Connector 5">
            <a:extLst>
              <a:ext uri="{FF2B5EF4-FFF2-40B4-BE49-F238E27FC236}">
                <a16:creationId xmlns:a16="http://schemas.microsoft.com/office/drawing/2014/main" id="{AA1E94F0-E523-CB7E-5F0D-C8134719F36D}"/>
              </a:ext>
            </a:extLst>
          </p:cNvPr>
          <p:cNvSpPr/>
          <p:nvPr/>
        </p:nvSpPr>
        <p:spPr>
          <a:xfrm>
            <a:off x="-700063" y="5288897"/>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524371" y="6152212"/>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11520048" y="4029739"/>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1580674" y="6286410"/>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11340340" y="2184885"/>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11078299" y="2923583"/>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flipV="1">
            <a:off x="11610465" y="685158"/>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a:off x="11618651" y="2607584"/>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77766" y="6353779"/>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786993" y="6407561"/>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flipH="1">
            <a:off x="15981" y="4542623"/>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1641948" y="1417228"/>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roup 102">
            <a:extLst>
              <a:ext uri="{FF2B5EF4-FFF2-40B4-BE49-F238E27FC236}">
                <a16:creationId xmlns:a16="http://schemas.microsoft.com/office/drawing/2014/main" id="{63F9F1F4-1708-F392-80DB-94516ABC2BC1}"/>
              </a:ext>
            </a:extLst>
          </p:cNvPr>
          <p:cNvGrpSpPr/>
          <p:nvPr/>
        </p:nvGrpSpPr>
        <p:grpSpPr>
          <a:xfrm>
            <a:off x="38265" y="75889"/>
            <a:ext cx="2100648" cy="400110"/>
            <a:chOff x="1519992" y="1800672"/>
            <a:chExt cx="3252247" cy="619453"/>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00672"/>
              <a:ext cx="808717" cy="619453"/>
            </a:xfrm>
            <a:prstGeom prst="rect">
              <a:avLst/>
            </a:prstGeom>
            <a:noFill/>
          </p:spPr>
          <p:txBody>
            <a:bodyPr wrap="square" rtlCol="0">
              <a:spAutoFit/>
            </a:bodyPr>
            <a:lstStyle/>
            <a:p>
              <a:pPr algn="ctr"/>
              <a:r>
                <a:rPr lang="en-US" sz="2000" dirty="0">
                  <a:latin typeface="Lexend Deca" pitchFamily="2" charset="0"/>
                </a:rPr>
                <a:t>01</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8" y="1853955"/>
              <a:ext cx="2535811" cy="524152"/>
            </a:xfrm>
            <a:prstGeom prst="rect">
              <a:avLst/>
            </a:prstGeom>
            <a:noFill/>
          </p:spPr>
          <p:txBody>
            <a:bodyPr wrap="square" rtlCol="0">
              <a:spAutoFit/>
            </a:bodyPr>
            <a:lstStyle/>
            <a:p>
              <a:r>
                <a:rPr lang="en-US" sz="1600" dirty="0">
                  <a:latin typeface="Lexend Deca" pitchFamily="2" charset="0"/>
                </a:rPr>
                <a:t>Overview</a:t>
              </a: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904968" y="5662929"/>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1021071" y="5762606"/>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 name="Rectangle 116">
            <a:extLst>
              <a:ext uri="{FF2B5EF4-FFF2-40B4-BE49-F238E27FC236}">
                <a16:creationId xmlns:a16="http://schemas.microsoft.com/office/drawing/2014/main" id="{CAA8A3CC-04DD-33FA-AE1E-61884E294361}"/>
              </a:ext>
            </a:extLst>
          </p:cNvPr>
          <p:cNvSpPr/>
          <p:nvPr/>
        </p:nvSpPr>
        <p:spPr>
          <a:xfrm>
            <a:off x="786993" y="1667128"/>
            <a:ext cx="4276275" cy="2697303"/>
          </a:xfrm>
          <a:prstGeom prst="rect">
            <a:avLst/>
          </a:prstGeom>
          <a:blipFill>
            <a:blip r:embed="rId2"/>
            <a:stretch>
              <a:fillRect/>
            </a:stretch>
          </a:blip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C45E1262-9D99-107F-F64D-E35569FDBA03}"/>
              </a:ext>
            </a:extLst>
          </p:cNvPr>
          <p:cNvSpPr txBox="1"/>
          <p:nvPr/>
        </p:nvSpPr>
        <p:spPr>
          <a:xfrm>
            <a:off x="5487038" y="2323418"/>
            <a:ext cx="4495948" cy="1200329"/>
          </a:xfrm>
          <a:prstGeom prst="rect">
            <a:avLst/>
          </a:prstGeom>
          <a:noFill/>
        </p:spPr>
        <p:txBody>
          <a:bodyPr wrap="square" rtlCol="0">
            <a:spAutoFit/>
          </a:bodyPr>
          <a:lstStyle/>
          <a:p>
            <a:r>
              <a:rPr lang="en-US" dirty="0">
                <a:latin typeface="Lexend Deca" pitchFamily="2" charset="0"/>
              </a:rPr>
              <a:t>Object detection is a computer vision technique that enables machines to recognize, locate, and classify multiple objects within an image.</a:t>
            </a:r>
          </a:p>
        </p:txBody>
      </p:sp>
    </p:spTree>
    <p:extLst>
      <p:ext uri="{BB962C8B-B14F-4D97-AF65-F5344CB8AC3E}">
        <p14:creationId xmlns:p14="http://schemas.microsoft.com/office/powerpoint/2010/main" val="25528925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Flowchart: Connector 5">
            <a:extLst>
              <a:ext uri="{FF2B5EF4-FFF2-40B4-BE49-F238E27FC236}">
                <a16:creationId xmlns:a16="http://schemas.microsoft.com/office/drawing/2014/main" id="{AA1E94F0-E523-CB7E-5F0D-C8134719F36D}"/>
              </a:ext>
            </a:extLst>
          </p:cNvPr>
          <p:cNvSpPr/>
          <p:nvPr/>
        </p:nvSpPr>
        <p:spPr>
          <a:xfrm>
            <a:off x="-863720" y="2813061"/>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131277" y="3848847"/>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11084555" y="5503055"/>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427275" y="6087366"/>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11648921" y="4718993"/>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11078299" y="6039301"/>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flipV="1">
            <a:off x="9969304" y="6108176"/>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rot="5400000">
            <a:off x="11742923" y="5349742"/>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67168" y="6026537"/>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88576" y="3196286"/>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rot="16200000" flipH="1">
            <a:off x="185397" y="6247097"/>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0568433" y="6137054"/>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roup 102">
            <a:extLst>
              <a:ext uri="{FF2B5EF4-FFF2-40B4-BE49-F238E27FC236}">
                <a16:creationId xmlns:a16="http://schemas.microsoft.com/office/drawing/2014/main" id="{63F9F1F4-1708-F392-80DB-94516ABC2BC1}"/>
              </a:ext>
            </a:extLst>
          </p:cNvPr>
          <p:cNvGrpSpPr/>
          <p:nvPr/>
        </p:nvGrpSpPr>
        <p:grpSpPr>
          <a:xfrm>
            <a:off x="38265" y="75889"/>
            <a:ext cx="2997166" cy="400110"/>
            <a:chOff x="1519992" y="1800672"/>
            <a:chExt cx="4640246" cy="619453"/>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00672"/>
              <a:ext cx="860223" cy="619453"/>
            </a:xfrm>
            <a:prstGeom prst="rect">
              <a:avLst/>
            </a:prstGeom>
            <a:noFill/>
          </p:spPr>
          <p:txBody>
            <a:bodyPr wrap="square" rtlCol="0">
              <a:spAutoFit/>
            </a:bodyPr>
            <a:lstStyle/>
            <a:p>
              <a:pPr algn="ctr"/>
              <a:r>
                <a:rPr lang="en-US" sz="2000" dirty="0">
                  <a:latin typeface="Lexend Deca" pitchFamily="2" charset="0"/>
                </a:rPr>
                <a:t>02</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8" y="1853955"/>
              <a:ext cx="3923810" cy="524152"/>
            </a:xfrm>
            <a:prstGeom prst="rect">
              <a:avLst/>
            </a:prstGeom>
            <a:noFill/>
          </p:spPr>
          <p:txBody>
            <a:bodyPr wrap="square" rtlCol="0">
              <a:spAutoFit/>
            </a:bodyPr>
            <a:lstStyle/>
            <a:p>
              <a:r>
                <a:rPr lang="en-US" sz="1600" dirty="0">
                  <a:latin typeface="Lexend Deca" pitchFamily="2" charset="0"/>
                </a:rPr>
                <a:t>Ultralytics and Models</a:t>
              </a: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161420" y="4708393"/>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15724" y="2561796"/>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2" name="Google Shape;2361;p42">
            <a:extLst>
              <a:ext uri="{FF2B5EF4-FFF2-40B4-BE49-F238E27FC236}">
                <a16:creationId xmlns:a16="http://schemas.microsoft.com/office/drawing/2014/main" id="{5C4FD939-EA65-315A-B2B2-944A53C357CD}"/>
              </a:ext>
            </a:extLst>
          </p:cNvPr>
          <p:cNvSpPr/>
          <p:nvPr/>
        </p:nvSpPr>
        <p:spPr>
          <a:xfrm>
            <a:off x="3035431" y="2171228"/>
            <a:ext cx="1257772" cy="1257772"/>
          </a:xfrm>
          <a:prstGeom prst="ellipse">
            <a:avLst/>
          </a:prstGeom>
          <a:blipFill>
            <a:blip r:embed="rId2"/>
            <a:stretch>
              <a:fillRect/>
            </a:stretch>
          </a:blipFill>
          <a:ln w="12700" cap="flat" cmpd="sng">
            <a:solidFill>
              <a:srgbClr val="222B2C"/>
            </a:solidFill>
            <a:prstDash val="dash"/>
            <a:round/>
            <a:headEnd type="none" w="sm" len="sm"/>
            <a:tailEnd type="none" w="sm" len="sm"/>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Arial"/>
              <a:cs typeface="Arial"/>
              <a:sym typeface="Arial"/>
            </a:endParaRPr>
          </a:p>
        </p:txBody>
      </p:sp>
      <p:grpSp>
        <p:nvGrpSpPr>
          <p:cNvPr id="166" name="Group 165">
            <a:extLst>
              <a:ext uri="{FF2B5EF4-FFF2-40B4-BE49-F238E27FC236}">
                <a16:creationId xmlns:a16="http://schemas.microsoft.com/office/drawing/2014/main" id="{CCA0960E-0A42-40E2-B485-6A97C212102A}"/>
              </a:ext>
            </a:extLst>
          </p:cNvPr>
          <p:cNvGrpSpPr/>
          <p:nvPr/>
        </p:nvGrpSpPr>
        <p:grpSpPr>
          <a:xfrm>
            <a:off x="4119939" y="3924564"/>
            <a:ext cx="917118" cy="953519"/>
            <a:chOff x="4119939" y="3924564"/>
            <a:chExt cx="917118" cy="953519"/>
          </a:xfrm>
        </p:grpSpPr>
        <p:cxnSp>
          <p:nvCxnSpPr>
            <p:cNvPr id="101" name="Google Shape;2375;p42">
              <a:extLst>
                <a:ext uri="{FF2B5EF4-FFF2-40B4-BE49-F238E27FC236}">
                  <a16:creationId xmlns:a16="http://schemas.microsoft.com/office/drawing/2014/main" id="{FE032FED-6A4C-B97F-81BA-139ED1E40BF0}"/>
                </a:ext>
              </a:extLst>
            </p:cNvPr>
            <p:cNvCxnSpPr>
              <a:cxnSpLocks/>
              <a:stCxn id="71" idx="6"/>
              <a:endCxn id="63" idx="2"/>
            </p:cNvCxnSpPr>
            <p:nvPr/>
          </p:nvCxnSpPr>
          <p:spPr>
            <a:xfrm flipV="1">
              <a:off x="4119939" y="4022493"/>
              <a:ext cx="721261" cy="855590"/>
            </a:xfrm>
            <a:prstGeom prst="curvedConnector3">
              <a:avLst>
                <a:gd name="adj1" fmla="val 50000"/>
              </a:avLst>
            </a:prstGeom>
            <a:noFill/>
            <a:ln w="12700" cap="flat" cmpd="sng">
              <a:solidFill>
                <a:srgbClr val="222B2C"/>
              </a:solidFill>
              <a:prstDash val="dash"/>
              <a:round/>
              <a:headEnd type="none" w="med" len="med"/>
              <a:tailEnd type="none" w="med" len="med"/>
            </a:ln>
          </p:spPr>
        </p:cxnSp>
        <p:sp>
          <p:nvSpPr>
            <p:cNvPr id="63" name="Google Shape;2368;p42">
              <a:extLst>
                <a:ext uri="{FF2B5EF4-FFF2-40B4-BE49-F238E27FC236}">
                  <a16:creationId xmlns:a16="http://schemas.microsoft.com/office/drawing/2014/main" id="{2A0697F6-CAA9-812D-D568-EC30F7930407}"/>
                </a:ext>
              </a:extLst>
            </p:cNvPr>
            <p:cNvSpPr/>
            <p:nvPr/>
          </p:nvSpPr>
          <p:spPr>
            <a:xfrm>
              <a:off x="4841200" y="3924564"/>
              <a:ext cx="195857" cy="195857"/>
            </a:xfrm>
            <a:prstGeom prst="ellipse">
              <a:avLst/>
            </a:prstGeom>
            <a:solidFill>
              <a:srgbClr val="1A747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5" name="Group 164">
            <a:extLst>
              <a:ext uri="{FF2B5EF4-FFF2-40B4-BE49-F238E27FC236}">
                <a16:creationId xmlns:a16="http://schemas.microsoft.com/office/drawing/2014/main" id="{EB081889-8FB6-1C43-4947-2E03D3118EF0}"/>
              </a:ext>
            </a:extLst>
          </p:cNvPr>
          <p:cNvGrpSpPr/>
          <p:nvPr/>
        </p:nvGrpSpPr>
        <p:grpSpPr>
          <a:xfrm>
            <a:off x="4293203" y="1284986"/>
            <a:ext cx="743854" cy="1515128"/>
            <a:chOff x="4293203" y="1284986"/>
            <a:chExt cx="743854" cy="1515128"/>
          </a:xfrm>
        </p:grpSpPr>
        <p:sp>
          <p:nvSpPr>
            <p:cNvPr id="69" name="Google Shape;2370;p42">
              <a:extLst>
                <a:ext uri="{FF2B5EF4-FFF2-40B4-BE49-F238E27FC236}">
                  <a16:creationId xmlns:a16="http://schemas.microsoft.com/office/drawing/2014/main" id="{B4A87AD1-6230-5199-5E97-CA3A6F9FA8AE}"/>
                </a:ext>
              </a:extLst>
            </p:cNvPr>
            <p:cNvSpPr/>
            <p:nvPr/>
          </p:nvSpPr>
          <p:spPr>
            <a:xfrm>
              <a:off x="4841200" y="1284986"/>
              <a:ext cx="195857" cy="195857"/>
            </a:xfrm>
            <a:prstGeom prst="ellipse">
              <a:avLst/>
            </a:prstGeom>
            <a:solidFill>
              <a:srgbClr val="A8A8A8"/>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99" name="Google Shape;2373;p42">
              <a:extLst>
                <a:ext uri="{FF2B5EF4-FFF2-40B4-BE49-F238E27FC236}">
                  <a16:creationId xmlns:a16="http://schemas.microsoft.com/office/drawing/2014/main" id="{EE501080-F135-E867-D1CC-D07636A73626}"/>
                </a:ext>
              </a:extLst>
            </p:cNvPr>
            <p:cNvCxnSpPr>
              <a:cxnSpLocks/>
              <a:stCxn id="62" idx="6"/>
              <a:endCxn id="69" idx="2"/>
            </p:cNvCxnSpPr>
            <p:nvPr/>
          </p:nvCxnSpPr>
          <p:spPr>
            <a:xfrm flipV="1">
              <a:off x="4293203" y="1382915"/>
              <a:ext cx="547997" cy="1417199"/>
            </a:xfrm>
            <a:prstGeom prst="curvedConnector3">
              <a:avLst>
                <a:gd name="adj1" fmla="val 50000"/>
              </a:avLst>
            </a:prstGeom>
            <a:noFill/>
            <a:ln w="12700" cap="flat" cmpd="sng">
              <a:solidFill>
                <a:srgbClr val="222B2C"/>
              </a:solidFill>
              <a:prstDash val="dash"/>
              <a:round/>
              <a:headEnd type="none" w="med" len="med"/>
              <a:tailEnd type="none" w="med" len="med"/>
            </a:ln>
          </p:spPr>
        </p:cxnSp>
      </p:grpSp>
      <p:sp>
        <p:nvSpPr>
          <p:cNvPr id="105" name="TextBox 104">
            <a:extLst>
              <a:ext uri="{FF2B5EF4-FFF2-40B4-BE49-F238E27FC236}">
                <a16:creationId xmlns:a16="http://schemas.microsoft.com/office/drawing/2014/main" id="{BD56DF39-EF65-6C51-7623-7DBE205ABCB1}"/>
              </a:ext>
            </a:extLst>
          </p:cNvPr>
          <p:cNvSpPr txBox="1"/>
          <p:nvPr/>
        </p:nvSpPr>
        <p:spPr>
          <a:xfrm>
            <a:off x="5107039" y="782749"/>
            <a:ext cx="4852105" cy="1200329"/>
          </a:xfrm>
          <a:prstGeom prst="rect">
            <a:avLst/>
          </a:prstGeom>
          <a:noFill/>
        </p:spPr>
        <p:txBody>
          <a:bodyPr wrap="square" rtlCol="0">
            <a:spAutoFit/>
          </a:bodyPr>
          <a:lstStyle/>
          <a:p>
            <a:r>
              <a:rPr lang="en-US" dirty="0">
                <a:latin typeface="Lexend Deca" pitchFamily="2" charset="0"/>
              </a:rPr>
              <a:t>Ultralytics is an intuitive AI platform for creating, training, and deploying machine learning models with a no-code interface and deep learning framework support.</a:t>
            </a:r>
          </a:p>
        </p:txBody>
      </p:sp>
      <p:grpSp>
        <p:nvGrpSpPr>
          <p:cNvPr id="106" name="Google Shape;2440;p46">
            <a:extLst>
              <a:ext uri="{FF2B5EF4-FFF2-40B4-BE49-F238E27FC236}">
                <a16:creationId xmlns:a16="http://schemas.microsoft.com/office/drawing/2014/main" id="{9084BC19-B14E-C138-AA83-19D0610AA998}"/>
              </a:ext>
            </a:extLst>
          </p:cNvPr>
          <p:cNvGrpSpPr/>
          <p:nvPr/>
        </p:nvGrpSpPr>
        <p:grpSpPr>
          <a:xfrm>
            <a:off x="11520736" y="4294088"/>
            <a:ext cx="546730" cy="531613"/>
            <a:chOff x="4434850" y="4159800"/>
            <a:chExt cx="456600" cy="443975"/>
          </a:xfrm>
        </p:grpSpPr>
        <p:sp>
          <p:nvSpPr>
            <p:cNvPr id="107" name="Google Shape;2441;p46">
              <a:extLst>
                <a:ext uri="{FF2B5EF4-FFF2-40B4-BE49-F238E27FC236}">
                  <a16:creationId xmlns:a16="http://schemas.microsoft.com/office/drawing/2014/main" id="{6E6594B5-C8C5-DB45-5A0E-D1C4FE90AD5B}"/>
                </a:ext>
              </a:extLst>
            </p:cNvPr>
            <p:cNvSpPr/>
            <p:nvPr/>
          </p:nvSpPr>
          <p:spPr>
            <a:xfrm>
              <a:off x="4434850" y="4159800"/>
              <a:ext cx="456600" cy="443975"/>
            </a:xfrm>
            <a:custGeom>
              <a:avLst/>
              <a:gdLst/>
              <a:ahLst/>
              <a:cxnLst/>
              <a:rect l="l" t="t" r="r" b="b"/>
              <a:pathLst>
                <a:path w="18264" h="17759" extrusionOk="0">
                  <a:moveTo>
                    <a:pt x="6647" y="11242"/>
                  </a:moveTo>
                  <a:cubicBezTo>
                    <a:pt x="6754" y="11376"/>
                    <a:pt x="6888" y="11590"/>
                    <a:pt x="6995" y="11697"/>
                  </a:cubicBezTo>
                  <a:lnTo>
                    <a:pt x="6540" y="12152"/>
                  </a:lnTo>
                  <a:lnTo>
                    <a:pt x="6085" y="11804"/>
                  </a:lnTo>
                  <a:lnTo>
                    <a:pt x="6647" y="11242"/>
                  </a:lnTo>
                  <a:close/>
                  <a:moveTo>
                    <a:pt x="5041" y="11510"/>
                  </a:moveTo>
                  <a:cubicBezTo>
                    <a:pt x="5094" y="11510"/>
                    <a:pt x="5148" y="11537"/>
                    <a:pt x="5201" y="11590"/>
                  </a:cubicBezTo>
                  <a:lnTo>
                    <a:pt x="6647" y="13036"/>
                  </a:lnTo>
                  <a:cubicBezTo>
                    <a:pt x="6754" y="13250"/>
                    <a:pt x="6754" y="13384"/>
                    <a:pt x="6647" y="13491"/>
                  </a:cubicBezTo>
                  <a:cubicBezTo>
                    <a:pt x="6647" y="13544"/>
                    <a:pt x="6593" y="13571"/>
                    <a:pt x="6526" y="13571"/>
                  </a:cubicBezTo>
                  <a:cubicBezTo>
                    <a:pt x="6459" y="13571"/>
                    <a:pt x="6379" y="13544"/>
                    <a:pt x="6326" y="13491"/>
                  </a:cubicBezTo>
                  <a:lnTo>
                    <a:pt x="4880" y="12045"/>
                  </a:lnTo>
                  <a:cubicBezTo>
                    <a:pt x="4746" y="11911"/>
                    <a:pt x="4746" y="11697"/>
                    <a:pt x="4880" y="11590"/>
                  </a:cubicBezTo>
                  <a:cubicBezTo>
                    <a:pt x="4934" y="11537"/>
                    <a:pt x="4987" y="11510"/>
                    <a:pt x="5041" y="11510"/>
                  </a:cubicBezTo>
                  <a:close/>
                  <a:moveTo>
                    <a:pt x="11572" y="1"/>
                  </a:moveTo>
                  <a:cubicBezTo>
                    <a:pt x="9778" y="1"/>
                    <a:pt x="8092" y="777"/>
                    <a:pt x="6754" y="2008"/>
                  </a:cubicBezTo>
                  <a:cubicBezTo>
                    <a:pt x="5764" y="3106"/>
                    <a:pt x="4987" y="4551"/>
                    <a:pt x="4880" y="6130"/>
                  </a:cubicBezTo>
                  <a:cubicBezTo>
                    <a:pt x="4880" y="6237"/>
                    <a:pt x="4987" y="6451"/>
                    <a:pt x="5094" y="6451"/>
                  </a:cubicBezTo>
                  <a:cubicBezTo>
                    <a:pt x="5309" y="6451"/>
                    <a:pt x="5416" y="6344"/>
                    <a:pt x="5416" y="6237"/>
                  </a:cubicBezTo>
                  <a:cubicBezTo>
                    <a:pt x="5549" y="4792"/>
                    <a:pt x="6219" y="3454"/>
                    <a:pt x="7209" y="2329"/>
                  </a:cubicBezTo>
                  <a:cubicBezTo>
                    <a:pt x="8333" y="1205"/>
                    <a:pt x="9885" y="536"/>
                    <a:pt x="11572" y="536"/>
                  </a:cubicBezTo>
                  <a:cubicBezTo>
                    <a:pt x="13231" y="536"/>
                    <a:pt x="14784" y="1205"/>
                    <a:pt x="15908" y="2329"/>
                  </a:cubicBezTo>
                  <a:cubicBezTo>
                    <a:pt x="17032" y="3561"/>
                    <a:pt x="17701" y="5113"/>
                    <a:pt x="17701" y="6692"/>
                  </a:cubicBezTo>
                  <a:cubicBezTo>
                    <a:pt x="17701" y="8352"/>
                    <a:pt x="17032" y="9904"/>
                    <a:pt x="15908" y="11135"/>
                  </a:cubicBezTo>
                  <a:cubicBezTo>
                    <a:pt x="14676" y="12313"/>
                    <a:pt x="13091" y="12902"/>
                    <a:pt x="11518" y="12902"/>
                  </a:cubicBezTo>
                  <a:cubicBezTo>
                    <a:pt x="9946" y="12902"/>
                    <a:pt x="8387" y="12313"/>
                    <a:pt x="7209" y="11135"/>
                  </a:cubicBezTo>
                  <a:cubicBezTo>
                    <a:pt x="6219" y="10038"/>
                    <a:pt x="5549" y="8700"/>
                    <a:pt x="5416" y="7227"/>
                  </a:cubicBezTo>
                  <a:cubicBezTo>
                    <a:pt x="5416" y="7120"/>
                    <a:pt x="5309" y="7013"/>
                    <a:pt x="5094" y="7013"/>
                  </a:cubicBezTo>
                  <a:cubicBezTo>
                    <a:pt x="4987" y="7013"/>
                    <a:pt x="4880" y="7120"/>
                    <a:pt x="4880" y="7361"/>
                  </a:cubicBezTo>
                  <a:cubicBezTo>
                    <a:pt x="4987" y="8566"/>
                    <a:pt x="5549" y="9904"/>
                    <a:pt x="6326" y="10921"/>
                  </a:cubicBezTo>
                  <a:lnTo>
                    <a:pt x="5764" y="11376"/>
                  </a:lnTo>
                  <a:lnTo>
                    <a:pt x="5656" y="11242"/>
                  </a:lnTo>
                  <a:cubicBezTo>
                    <a:pt x="5429" y="11082"/>
                    <a:pt x="5235" y="11001"/>
                    <a:pt x="5041" y="11001"/>
                  </a:cubicBezTo>
                  <a:cubicBezTo>
                    <a:pt x="4847" y="11001"/>
                    <a:pt x="4653" y="11082"/>
                    <a:pt x="4425" y="11242"/>
                  </a:cubicBezTo>
                  <a:cubicBezTo>
                    <a:pt x="4211" y="11483"/>
                    <a:pt x="4211" y="11911"/>
                    <a:pt x="4425" y="12259"/>
                  </a:cubicBezTo>
                  <a:lnTo>
                    <a:pt x="865" y="15712"/>
                  </a:lnTo>
                  <a:cubicBezTo>
                    <a:pt x="1" y="16577"/>
                    <a:pt x="862" y="17758"/>
                    <a:pt x="1805" y="17758"/>
                  </a:cubicBezTo>
                  <a:cubicBezTo>
                    <a:pt x="2088" y="17758"/>
                    <a:pt x="2379" y="17652"/>
                    <a:pt x="2632" y="17398"/>
                  </a:cubicBezTo>
                  <a:lnTo>
                    <a:pt x="4077" y="15926"/>
                  </a:lnTo>
                  <a:cubicBezTo>
                    <a:pt x="4211" y="15819"/>
                    <a:pt x="4211" y="15605"/>
                    <a:pt x="4077" y="15498"/>
                  </a:cubicBezTo>
                  <a:lnTo>
                    <a:pt x="3756" y="15498"/>
                  </a:lnTo>
                  <a:lnTo>
                    <a:pt x="2204" y="17050"/>
                  </a:lnTo>
                  <a:cubicBezTo>
                    <a:pt x="2078" y="17176"/>
                    <a:pt x="1930" y="17229"/>
                    <a:pt x="1784" y="17229"/>
                  </a:cubicBezTo>
                  <a:cubicBezTo>
                    <a:pt x="1272" y="17229"/>
                    <a:pt x="774" y="16580"/>
                    <a:pt x="1294" y="16060"/>
                  </a:cubicBezTo>
                  <a:lnTo>
                    <a:pt x="4746" y="12581"/>
                  </a:lnTo>
                  <a:lnTo>
                    <a:pt x="5656" y="13598"/>
                  </a:lnTo>
                  <a:lnTo>
                    <a:pt x="4532" y="14722"/>
                  </a:lnTo>
                  <a:cubicBezTo>
                    <a:pt x="4425" y="14829"/>
                    <a:pt x="4425" y="15043"/>
                    <a:pt x="4532" y="15150"/>
                  </a:cubicBezTo>
                  <a:cubicBezTo>
                    <a:pt x="4586" y="15204"/>
                    <a:pt x="4639" y="15230"/>
                    <a:pt x="4696" y="15230"/>
                  </a:cubicBezTo>
                  <a:cubicBezTo>
                    <a:pt x="4753" y="15230"/>
                    <a:pt x="4813" y="15204"/>
                    <a:pt x="4880" y="15150"/>
                  </a:cubicBezTo>
                  <a:lnTo>
                    <a:pt x="6085" y="13919"/>
                  </a:lnTo>
                  <a:cubicBezTo>
                    <a:pt x="6243" y="14028"/>
                    <a:pt x="6395" y="14088"/>
                    <a:pt x="6547" y="14088"/>
                  </a:cubicBezTo>
                  <a:cubicBezTo>
                    <a:pt x="6730" y="14088"/>
                    <a:pt x="6912" y="14002"/>
                    <a:pt x="7102" y="13812"/>
                  </a:cubicBezTo>
                  <a:cubicBezTo>
                    <a:pt x="7316" y="13598"/>
                    <a:pt x="7316" y="13036"/>
                    <a:pt x="7102" y="12714"/>
                  </a:cubicBezTo>
                  <a:lnTo>
                    <a:pt x="6888" y="12581"/>
                  </a:lnTo>
                  <a:lnTo>
                    <a:pt x="7423" y="12045"/>
                  </a:lnTo>
                  <a:cubicBezTo>
                    <a:pt x="8638" y="12956"/>
                    <a:pt x="10084" y="13404"/>
                    <a:pt x="11521" y="13404"/>
                  </a:cubicBezTo>
                  <a:cubicBezTo>
                    <a:pt x="13251" y="13404"/>
                    <a:pt x="14969" y="12755"/>
                    <a:pt x="16256" y="11483"/>
                  </a:cubicBezTo>
                  <a:cubicBezTo>
                    <a:pt x="17594" y="10252"/>
                    <a:pt x="18263" y="8566"/>
                    <a:pt x="18263" y="6692"/>
                  </a:cubicBezTo>
                  <a:cubicBezTo>
                    <a:pt x="18263" y="4899"/>
                    <a:pt x="17594" y="3213"/>
                    <a:pt x="16256" y="2008"/>
                  </a:cubicBezTo>
                  <a:cubicBezTo>
                    <a:pt x="15024" y="777"/>
                    <a:pt x="13338"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42;p46">
              <a:extLst>
                <a:ext uri="{FF2B5EF4-FFF2-40B4-BE49-F238E27FC236}">
                  <a16:creationId xmlns:a16="http://schemas.microsoft.com/office/drawing/2014/main" id="{8017F215-F499-B1E6-106F-47069D605E8B}"/>
                </a:ext>
              </a:extLst>
            </p:cNvPr>
            <p:cNvSpPr/>
            <p:nvPr/>
          </p:nvSpPr>
          <p:spPr>
            <a:xfrm>
              <a:off x="4567550" y="4187250"/>
              <a:ext cx="309825" cy="281900"/>
            </a:xfrm>
            <a:custGeom>
              <a:avLst/>
              <a:gdLst/>
              <a:ahLst/>
              <a:cxnLst/>
              <a:rect l="l" t="t" r="r" b="b"/>
              <a:pathLst>
                <a:path w="12393" h="11276" extrusionOk="0">
                  <a:moveTo>
                    <a:pt x="5702" y="0"/>
                  </a:moveTo>
                  <a:cubicBezTo>
                    <a:pt x="4363" y="107"/>
                    <a:pt x="3132" y="776"/>
                    <a:pt x="2249" y="1686"/>
                  </a:cubicBezTo>
                  <a:cubicBezTo>
                    <a:pt x="1" y="3908"/>
                    <a:pt x="1" y="7468"/>
                    <a:pt x="2249" y="9609"/>
                  </a:cubicBezTo>
                  <a:cubicBezTo>
                    <a:pt x="3306" y="10720"/>
                    <a:pt x="4751" y="11275"/>
                    <a:pt x="6197" y="11275"/>
                  </a:cubicBezTo>
                  <a:cubicBezTo>
                    <a:pt x="7642" y="11275"/>
                    <a:pt x="9087" y="10720"/>
                    <a:pt x="10145" y="9609"/>
                  </a:cubicBezTo>
                  <a:cubicBezTo>
                    <a:pt x="12393" y="7468"/>
                    <a:pt x="12393" y="3908"/>
                    <a:pt x="10145" y="1686"/>
                  </a:cubicBezTo>
                  <a:cubicBezTo>
                    <a:pt x="9261" y="776"/>
                    <a:pt x="8137" y="241"/>
                    <a:pt x="6933" y="107"/>
                  </a:cubicBezTo>
                  <a:cubicBezTo>
                    <a:pt x="6869" y="79"/>
                    <a:pt x="6815" y="66"/>
                    <a:pt x="6770" y="66"/>
                  </a:cubicBezTo>
                  <a:cubicBezTo>
                    <a:pt x="6643" y="66"/>
                    <a:pt x="6585" y="171"/>
                    <a:pt x="6585" y="348"/>
                  </a:cubicBezTo>
                  <a:cubicBezTo>
                    <a:pt x="6585" y="455"/>
                    <a:pt x="6692" y="562"/>
                    <a:pt x="6799" y="562"/>
                  </a:cubicBezTo>
                  <a:cubicBezTo>
                    <a:pt x="7923" y="669"/>
                    <a:pt x="9047" y="1231"/>
                    <a:pt x="9824" y="2008"/>
                  </a:cubicBezTo>
                  <a:cubicBezTo>
                    <a:pt x="11831" y="4015"/>
                    <a:pt x="11831" y="7254"/>
                    <a:pt x="9824" y="9261"/>
                  </a:cubicBezTo>
                  <a:cubicBezTo>
                    <a:pt x="8820" y="10211"/>
                    <a:pt x="7508" y="10686"/>
                    <a:pt x="6197" y="10686"/>
                  </a:cubicBezTo>
                  <a:cubicBezTo>
                    <a:pt x="4885" y="10686"/>
                    <a:pt x="3574" y="10211"/>
                    <a:pt x="2570" y="9261"/>
                  </a:cubicBezTo>
                  <a:cubicBezTo>
                    <a:pt x="563" y="7254"/>
                    <a:pt x="563" y="4015"/>
                    <a:pt x="2570" y="2008"/>
                  </a:cubicBezTo>
                  <a:cubicBezTo>
                    <a:pt x="3453" y="1231"/>
                    <a:pt x="4577" y="669"/>
                    <a:pt x="5702" y="562"/>
                  </a:cubicBezTo>
                  <a:cubicBezTo>
                    <a:pt x="5916" y="562"/>
                    <a:pt x="6023" y="455"/>
                    <a:pt x="5916" y="241"/>
                  </a:cubicBezTo>
                  <a:cubicBezTo>
                    <a:pt x="5916" y="107"/>
                    <a:pt x="5809" y="0"/>
                    <a:pt x="5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43;p46">
              <a:extLst>
                <a:ext uri="{FF2B5EF4-FFF2-40B4-BE49-F238E27FC236}">
                  <a16:creationId xmlns:a16="http://schemas.microsoft.com/office/drawing/2014/main" id="{D16CF6DA-09AE-00BE-B314-BAEB0D32E6E2}"/>
                </a:ext>
              </a:extLst>
            </p:cNvPr>
            <p:cNvSpPr/>
            <p:nvPr/>
          </p:nvSpPr>
          <p:spPr>
            <a:xfrm>
              <a:off x="4637150" y="4254150"/>
              <a:ext cx="173325" cy="147900"/>
            </a:xfrm>
            <a:custGeom>
              <a:avLst/>
              <a:gdLst/>
              <a:ahLst/>
              <a:cxnLst/>
              <a:rect l="l" t="t" r="r" b="b"/>
              <a:pathLst>
                <a:path w="6933" h="5916" extrusionOk="0">
                  <a:moveTo>
                    <a:pt x="4015" y="563"/>
                  </a:moveTo>
                  <a:cubicBezTo>
                    <a:pt x="4149" y="563"/>
                    <a:pt x="4256" y="670"/>
                    <a:pt x="4256" y="777"/>
                  </a:cubicBezTo>
                  <a:lnTo>
                    <a:pt x="4256" y="1125"/>
                  </a:lnTo>
                  <a:lnTo>
                    <a:pt x="2677" y="1125"/>
                  </a:lnTo>
                  <a:lnTo>
                    <a:pt x="2677" y="777"/>
                  </a:lnTo>
                  <a:cubicBezTo>
                    <a:pt x="2677" y="670"/>
                    <a:pt x="2811" y="563"/>
                    <a:pt x="2918" y="563"/>
                  </a:cubicBezTo>
                  <a:close/>
                  <a:moveTo>
                    <a:pt x="6370" y="1580"/>
                  </a:moveTo>
                  <a:lnTo>
                    <a:pt x="6370" y="2677"/>
                  </a:lnTo>
                  <a:lnTo>
                    <a:pt x="4363" y="2677"/>
                  </a:lnTo>
                  <a:lnTo>
                    <a:pt x="4363" y="2463"/>
                  </a:lnTo>
                  <a:cubicBezTo>
                    <a:pt x="4363" y="2249"/>
                    <a:pt x="4256" y="2115"/>
                    <a:pt x="4015" y="2115"/>
                  </a:cubicBezTo>
                  <a:lnTo>
                    <a:pt x="2918" y="2115"/>
                  </a:lnTo>
                  <a:cubicBezTo>
                    <a:pt x="2811" y="2115"/>
                    <a:pt x="2677" y="2249"/>
                    <a:pt x="2677" y="2463"/>
                  </a:cubicBezTo>
                  <a:lnTo>
                    <a:pt x="2677" y="2677"/>
                  </a:lnTo>
                  <a:lnTo>
                    <a:pt x="455" y="2677"/>
                  </a:lnTo>
                  <a:lnTo>
                    <a:pt x="455" y="1580"/>
                  </a:lnTo>
                  <a:close/>
                  <a:moveTo>
                    <a:pt x="3801" y="2677"/>
                  </a:moveTo>
                  <a:lnTo>
                    <a:pt x="3801" y="3346"/>
                  </a:lnTo>
                  <a:lnTo>
                    <a:pt x="3132" y="3346"/>
                  </a:lnTo>
                  <a:lnTo>
                    <a:pt x="3132" y="2677"/>
                  </a:lnTo>
                  <a:close/>
                  <a:moveTo>
                    <a:pt x="6370" y="3239"/>
                  </a:moveTo>
                  <a:lnTo>
                    <a:pt x="6370" y="5354"/>
                  </a:lnTo>
                  <a:lnTo>
                    <a:pt x="455" y="5354"/>
                  </a:lnTo>
                  <a:lnTo>
                    <a:pt x="455" y="3239"/>
                  </a:lnTo>
                  <a:lnTo>
                    <a:pt x="2677" y="3239"/>
                  </a:lnTo>
                  <a:lnTo>
                    <a:pt x="2677" y="3587"/>
                  </a:lnTo>
                  <a:cubicBezTo>
                    <a:pt x="2677" y="3694"/>
                    <a:pt x="2811" y="3801"/>
                    <a:pt x="2918" y="3801"/>
                  </a:cubicBezTo>
                  <a:lnTo>
                    <a:pt x="4015" y="3801"/>
                  </a:lnTo>
                  <a:cubicBezTo>
                    <a:pt x="4256" y="3801"/>
                    <a:pt x="4363" y="3694"/>
                    <a:pt x="4363" y="3587"/>
                  </a:cubicBezTo>
                  <a:lnTo>
                    <a:pt x="4363" y="3239"/>
                  </a:lnTo>
                  <a:close/>
                  <a:moveTo>
                    <a:pt x="2918" y="1"/>
                  </a:moveTo>
                  <a:cubicBezTo>
                    <a:pt x="2463" y="1"/>
                    <a:pt x="2141" y="349"/>
                    <a:pt x="2141" y="777"/>
                  </a:cubicBezTo>
                  <a:lnTo>
                    <a:pt x="2141" y="1125"/>
                  </a:lnTo>
                  <a:lnTo>
                    <a:pt x="241" y="1125"/>
                  </a:lnTo>
                  <a:cubicBezTo>
                    <a:pt x="134" y="1125"/>
                    <a:pt x="0" y="1232"/>
                    <a:pt x="0" y="1339"/>
                  </a:cubicBezTo>
                  <a:lnTo>
                    <a:pt x="0" y="5702"/>
                  </a:lnTo>
                  <a:cubicBezTo>
                    <a:pt x="0" y="5809"/>
                    <a:pt x="134" y="5916"/>
                    <a:pt x="241" y="5916"/>
                  </a:cubicBezTo>
                  <a:lnTo>
                    <a:pt x="6692" y="5916"/>
                  </a:lnTo>
                  <a:cubicBezTo>
                    <a:pt x="6825" y="5916"/>
                    <a:pt x="6932" y="5809"/>
                    <a:pt x="6932" y="5702"/>
                  </a:cubicBezTo>
                  <a:lnTo>
                    <a:pt x="6932" y="1339"/>
                  </a:lnTo>
                  <a:cubicBezTo>
                    <a:pt x="6932" y="1232"/>
                    <a:pt x="6825" y="1125"/>
                    <a:pt x="6692" y="1125"/>
                  </a:cubicBezTo>
                  <a:lnTo>
                    <a:pt x="4818" y="1125"/>
                  </a:lnTo>
                  <a:lnTo>
                    <a:pt x="4818" y="777"/>
                  </a:lnTo>
                  <a:cubicBezTo>
                    <a:pt x="4818" y="349"/>
                    <a:pt x="4470"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TextBox 133">
            <a:extLst>
              <a:ext uri="{FF2B5EF4-FFF2-40B4-BE49-F238E27FC236}">
                <a16:creationId xmlns:a16="http://schemas.microsoft.com/office/drawing/2014/main" id="{8DFD1162-4D64-05A6-5205-43F4DFEE2B19}"/>
              </a:ext>
            </a:extLst>
          </p:cNvPr>
          <p:cNvSpPr txBox="1"/>
          <p:nvPr/>
        </p:nvSpPr>
        <p:spPr>
          <a:xfrm>
            <a:off x="5117199" y="3411565"/>
            <a:ext cx="4852105" cy="1200329"/>
          </a:xfrm>
          <a:prstGeom prst="rect">
            <a:avLst/>
          </a:prstGeom>
          <a:noFill/>
        </p:spPr>
        <p:txBody>
          <a:bodyPr wrap="square" rtlCol="0">
            <a:spAutoFit/>
          </a:bodyPr>
          <a:lstStyle/>
          <a:p>
            <a:r>
              <a:rPr lang="en-US" dirty="0">
                <a:latin typeface="Lexend Deca" pitchFamily="2" charset="0"/>
              </a:rPr>
              <a:t>Ultralytics HUB is designed to be user-friendly and intuitive, allowing users to quickly upload their datasets and train new YOLO models.</a:t>
            </a:r>
          </a:p>
        </p:txBody>
      </p:sp>
      <p:sp>
        <p:nvSpPr>
          <p:cNvPr id="71" name="Google Shape;2372;p42">
            <a:extLst>
              <a:ext uri="{FF2B5EF4-FFF2-40B4-BE49-F238E27FC236}">
                <a16:creationId xmlns:a16="http://schemas.microsoft.com/office/drawing/2014/main" id="{9BD5686E-E568-2568-99FA-C301E86A99E7}"/>
              </a:ext>
            </a:extLst>
          </p:cNvPr>
          <p:cNvSpPr/>
          <p:nvPr/>
        </p:nvSpPr>
        <p:spPr>
          <a:xfrm>
            <a:off x="1358130" y="3497178"/>
            <a:ext cx="2761809" cy="2761809"/>
          </a:xfrm>
          <a:prstGeom prst="ellipse">
            <a:avLst/>
          </a:prstGeom>
          <a:blipFill dpi="0" rotWithShape="1">
            <a:blip r:embed="rId3"/>
            <a:srcRect/>
            <a:stretch>
              <a:fillRect/>
            </a:stretch>
          </a:blipFill>
          <a:ln w="12700" cap="flat" cmpd="sng">
            <a:solidFill>
              <a:srgbClr val="222B2C"/>
            </a:solidFill>
            <a:prstDash val="dash"/>
            <a:round/>
            <a:headEnd type="none" w="sm" len="sm"/>
            <a:tailEnd type="none" w="sm" len="sm"/>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8437875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65"/>
                                        </p:tgtEl>
                                        <p:attrNameLst>
                                          <p:attrName>style.visibility</p:attrName>
                                        </p:attrNameLst>
                                      </p:cBhvr>
                                      <p:to>
                                        <p:strVal val="visible"/>
                                      </p:to>
                                    </p:set>
                                    <p:animEffect transition="in" filter="wipe(left)">
                                      <p:cBhvr>
                                        <p:cTn id="7" dur="1000"/>
                                        <p:tgtEl>
                                          <p:spTgt spid="165"/>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166"/>
                                        </p:tgtEl>
                                        <p:attrNameLst>
                                          <p:attrName>style.visibility</p:attrName>
                                        </p:attrNameLst>
                                      </p:cBhvr>
                                      <p:to>
                                        <p:strVal val="visible"/>
                                      </p:to>
                                    </p:set>
                                    <p:animEffect transition="in" filter="wipe(left)">
                                      <p:cBhvr>
                                        <p:cTn id="11" dur="1000"/>
                                        <p:tgtEl>
                                          <p:spTgt spid="1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Flowchart: Connector 5">
            <a:extLst>
              <a:ext uri="{FF2B5EF4-FFF2-40B4-BE49-F238E27FC236}">
                <a16:creationId xmlns:a16="http://schemas.microsoft.com/office/drawing/2014/main" id="{AA1E94F0-E523-CB7E-5F0D-C8134719F36D}"/>
              </a:ext>
            </a:extLst>
          </p:cNvPr>
          <p:cNvSpPr/>
          <p:nvPr/>
        </p:nvSpPr>
        <p:spPr>
          <a:xfrm>
            <a:off x="-50371" y="557696"/>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131277" y="-740923"/>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11451212" y="5271899"/>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852648" y="6066990"/>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10110962" y="6409714"/>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11078299" y="6039301"/>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flipV="1">
            <a:off x="9617184" y="6145140"/>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rot="5400000">
            <a:off x="11587177" y="6444173"/>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812188" y="2079374"/>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1109652" y="429382"/>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rot="16200000" flipH="1">
            <a:off x="178580" y="1846462"/>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2271005" y="5486667"/>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roup 102">
            <a:extLst>
              <a:ext uri="{FF2B5EF4-FFF2-40B4-BE49-F238E27FC236}">
                <a16:creationId xmlns:a16="http://schemas.microsoft.com/office/drawing/2014/main" id="{63F9F1F4-1708-F392-80DB-94516ABC2BC1}"/>
              </a:ext>
            </a:extLst>
          </p:cNvPr>
          <p:cNvGrpSpPr/>
          <p:nvPr/>
        </p:nvGrpSpPr>
        <p:grpSpPr>
          <a:xfrm>
            <a:off x="38265" y="75889"/>
            <a:ext cx="2997166" cy="400110"/>
            <a:chOff x="1519992" y="1800672"/>
            <a:chExt cx="4640246" cy="619453"/>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00672"/>
              <a:ext cx="860223" cy="619453"/>
            </a:xfrm>
            <a:prstGeom prst="rect">
              <a:avLst/>
            </a:prstGeom>
            <a:noFill/>
          </p:spPr>
          <p:txBody>
            <a:bodyPr wrap="square" rtlCol="0">
              <a:spAutoFit/>
            </a:bodyPr>
            <a:lstStyle/>
            <a:p>
              <a:pPr algn="ctr"/>
              <a:r>
                <a:rPr lang="en-US" sz="2000" dirty="0">
                  <a:latin typeface="Lexend Deca" pitchFamily="2" charset="0"/>
                </a:rPr>
                <a:t>03</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8" y="1853955"/>
              <a:ext cx="3923810" cy="524152"/>
            </a:xfrm>
            <a:prstGeom prst="rect">
              <a:avLst/>
            </a:prstGeom>
            <a:noFill/>
          </p:spPr>
          <p:txBody>
            <a:bodyPr wrap="square" rtlCol="0">
              <a:spAutoFit/>
            </a:bodyPr>
            <a:lstStyle/>
            <a:p>
              <a:r>
                <a:rPr lang="en-US" sz="1600" dirty="0">
                  <a:latin typeface="Lexend Deca" pitchFamily="2" charset="0"/>
                </a:rPr>
                <a:t>Why YOLO?</a:t>
              </a: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558237" y="1103419"/>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10692416" y="6591474"/>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2440;p46">
            <a:extLst>
              <a:ext uri="{FF2B5EF4-FFF2-40B4-BE49-F238E27FC236}">
                <a16:creationId xmlns:a16="http://schemas.microsoft.com/office/drawing/2014/main" id="{9084BC19-B14E-C138-AA83-19D0610AA998}"/>
              </a:ext>
            </a:extLst>
          </p:cNvPr>
          <p:cNvGrpSpPr/>
          <p:nvPr/>
        </p:nvGrpSpPr>
        <p:grpSpPr>
          <a:xfrm>
            <a:off x="10841097" y="5676611"/>
            <a:ext cx="546730" cy="531613"/>
            <a:chOff x="4434850" y="4159800"/>
            <a:chExt cx="456600" cy="443975"/>
          </a:xfrm>
        </p:grpSpPr>
        <p:sp>
          <p:nvSpPr>
            <p:cNvPr id="107" name="Google Shape;2441;p46">
              <a:extLst>
                <a:ext uri="{FF2B5EF4-FFF2-40B4-BE49-F238E27FC236}">
                  <a16:creationId xmlns:a16="http://schemas.microsoft.com/office/drawing/2014/main" id="{6E6594B5-C8C5-DB45-5A0E-D1C4FE90AD5B}"/>
                </a:ext>
              </a:extLst>
            </p:cNvPr>
            <p:cNvSpPr/>
            <p:nvPr/>
          </p:nvSpPr>
          <p:spPr>
            <a:xfrm>
              <a:off x="4434850" y="4159800"/>
              <a:ext cx="456600" cy="443975"/>
            </a:xfrm>
            <a:custGeom>
              <a:avLst/>
              <a:gdLst/>
              <a:ahLst/>
              <a:cxnLst/>
              <a:rect l="l" t="t" r="r" b="b"/>
              <a:pathLst>
                <a:path w="18264" h="17759" extrusionOk="0">
                  <a:moveTo>
                    <a:pt x="6647" y="11242"/>
                  </a:moveTo>
                  <a:cubicBezTo>
                    <a:pt x="6754" y="11376"/>
                    <a:pt x="6888" y="11590"/>
                    <a:pt x="6995" y="11697"/>
                  </a:cubicBezTo>
                  <a:lnTo>
                    <a:pt x="6540" y="12152"/>
                  </a:lnTo>
                  <a:lnTo>
                    <a:pt x="6085" y="11804"/>
                  </a:lnTo>
                  <a:lnTo>
                    <a:pt x="6647" y="11242"/>
                  </a:lnTo>
                  <a:close/>
                  <a:moveTo>
                    <a:pt x="5041" y="11510"/>
                  </a:moveTo>
                  <a:cubicBezTo>
                    <a:pt x="5094" y="11510"/>
                    <a:pt x="5148" y="11537"/>
                    <a:pt x="5201" y="11590"/>
                  </a:cubicBezTo>
                  <a:lnTo>
                    <a:pt x="6647" y="13036"/>
                  </a:lnTo>
                  <a:cubicBezTo>
                    <a:pt x="6754" y="13250"/>
                    <a:pt x="6754" y="13384"/>
                    <a:pt x="6647" y="13491"/>
                  </a:cubicBezTo>
                  <a:cubicBezTo>
                    <a:pt x="6647" y="13544"/>
                    <a:pt x="6593" y="13571"/>
                    <a:pt x="6526" y="13571"/>
                  </a:cubicBezTo>
                  <a:cubicBezTo>
                    <a:pt x="6459" y="13571"/>
                    <a:pt x="6379" y="13544"/>
                    <a:pt x="6326" y="13491"/>
                  </a:cubicBezTo>
                  <a:lnTo>
                    <a:pt x="4880" y="12045"/>
                  </a:lnTo>
                  <a:cubicBezTo>
                    <a:pt x="4746" y="11911"/>
                    <a:pt x="4746" y="11697"/>
                    <a:pt x="4880" y="11590"/>
                  </a:cubicBezTo>
                  <a:cubicBezTo>
                    <a:pt x="4934" y="11537"/>
                    <a:pt x="4987" y="11510"/>
                    <a:pt x="5041" y="11510"/>
                  </a:cubicBezTo>
                  <a:close/>
                  <a:moveTo>
                    <a:pt x="11572" y="1"/>
                  </a:moveTo>
                  <a:cubicBezTo>
                    <a:pt x="9778" y="1"/>
                    <a:pt x="8092" y="777"/>
                    <a:pt x="6754" y="2008"/>
                  </a:cubicBezTo>
                  <a:cubicBezTo>
                    <a:pt x="5764" y="3106"/>
                    <a:pt x="4987" y="4551"/>
                    <a:pt x="4880" y="6130"/>
                  </a:cubicBezTo>
                  <a:cubicBezTo>
                    <a:pt x="4880" y="6237"/>
                    <a:pt x="4987" y="6451"/>
                    <a:pt x="5094" y="6451"/>
                  </a:cubicBezTo>
                  <a:cubicBezTo>
                    <a:pt x="5309" y="6451"/>
                    <a:pt x="5416" y="6344"/>
                    <a:pt x="5416" y="6237"/>
                  </a:cubicBezTo>
                  <a:cubicBezTo>
                    <a:pt x="5549" y="4792"/>
                    <a:pt x="6219" y="3454"/>
                    <a:pt x="7209" y="2329"/>
                  </a:cubicBezTo>
                  <a:cubicBezTo>
                    <a:pt x="8333" y="1205"/>
                    <a:pt x="9885" y="536"/>
                    <a:pt x="11572" y="536"/>
                  </a:cubicBezTo>
                  <a:cubicBezTo>
                    <a:pt x="13231" y="536"/>
                    <a:pt x="14784" y="1205"/>
                    <a:pt x="15908" y="2329"/>
                  </a:cubicBezTo>
                  <a:cubicBezTo>
                    <a:pt x="17032" y="3561"/>
                    <a:pt x="17701" y="5113"/>
                    <a:pt x="17701" y="6692"/>
                  </a:cubicBezTo>
                  <a:cubicBezTo>
                    <a:pt x="17701" y="8352"/>
                    <a:pt x="17032" y="9904"/>
                    <a:pt x="15908" y="11135"/>
                  </a:cubicBezTo>
                  <a:cubicBezTo>
                    <a:pt x="14676" y="12313"/>
                    <a:pt x="13091" y="12902"/>
                    <a:pt x="11518" y="12902"/>
                  </a:cubicBezTo>
                  <a:cubicBezTo>
                    <a:pt x="9946" y="12902"/>
                    <a:pt x="8387" y="12313"/>
                    <a:pt x="7209" y="11135"/>
                  </a:cubicBezTo>
                  <a:cubicBezTo>
                    <a:pt x="6219" y="10038"/>
                    <a:pt x="5549" y="8700"/>
                    <a:pt x="5416" y="7227"/>
                  </a:cubicBezTo>
                  <a:cubicBezTo>
                    <a:pt x="5416" y="7120"/>
                    <a:pt x="5309" y="7013"/>
                    <a:pt x="5094" y="7013"/>
                  </a:cubicBezTo>
                  <a:cubicBezTo>
                    <a:pt x="4987" y="7013"/>
                    <a:pt x="4880" y="7120"/>
                    <a:pt x="4880" y="7361"/>
                  </a:cubicBezTo>
                  <a:cubicBezTo>
                    <a:pt x="4987" y="8566"/>
                    <a:pt x="5549" y="9904"/>
                    <a:pt x="6326" y="10921"/>
                  </a:cubicBezTo>
                  <a:lnTo>
                    <a:pt x="5764" y="11376"/>
                  </a:lnTo>
                  <a:lnTo>
                    <a:pt x="5656" y="11242"/>
                  </a:lnTo>
                  <a:cubicBezTo>
                    <a:pt x="5429" y="11082"/>
                    <a:pt x="5235" y="11001"/>
                    <a:pt x="5041" y="11001"/>
                  </a:cubicBezTo>
                  <a:cubicBezTo>
                    <a:pt x="4847" y="11001"/>
                    <a:pt x="4653" y="11082"/>
                    <a:pt x="4425" y="11242"/>
                  </a:cubicBezTo>
                  <a:cubicBezTo>
                    <a:pt x="4211" y="11483"/>
                    <a:pt x="4211" y="11911"/>
                    <a:pt x="4425" y="12259"/>
                  </a:cubicBezTo>
                  <a:lnTo>
                    <a:pt x="865" y="15712"/>
                  </a:lnTo>
                  <a:cubicBezTo>
                    <a:pt x="1" y="16577"/>
                    <a:pt x="862" y="17758"/>
                    <a:pt x="1805" y="17758"/>
                  </a:cubicBezTo>
                  <a:cubicBezTo>
                    <a:pt x="2088" y="17758"/>
                    <a:pt x="2379" y="17652"/>
                    <a:pt x="2632" y="17398"/>
                  </a:cubicBezTo>
                  <a:lnTo>
                    <a:pt x="4077" y="15926"/>
                  </a:lnTo>
                  <a:cubicBezTo>
                    <a:pt x="4211" y="15819"/>
                    <a:pt x="4211" y="15605"/>
                    <a:pt x="4077" y="15498"/>
                  </a:cubicBezTo>
                  <a:lnTo>
                    <a:pt x="3756" y="15498"/>
                  </a:lnTo>
                  <a:lnTo>
                    <a:pt x="2204" y="17050"/>
                  </a:lnTo>
                  <a:cubicBezTo>
                    <a:pt x="2078" y="17176"/>
                    <a:pt x="1930" y="17229"/>
                    <a:pt x="1784" y="17229"/>
                  </a:cubicBezTo>
                  <a:cubicBezTo>
                    <a:pt x="1272" y="17229"/>
                    <a:pt x="774" y="16580"/>
                    <a:pt x="1294" y="16060"/>
                  </a:cubicBezTo>
                  <a:lnTo>
                    <a:pt x="4746" y="12581"/>
                  </a:lnTo>
                  <a:lnTo>
                    <a:pt x="5656" y="13598"/>
                  </a:lnTo>
                  <a:lnTo>
                    <a:pt x="4532" y="14722"/>
                  </a:lnTo>
                  <a:cubicBezTo>
                    <a:pt x="4425" y="14829"/>
                    <a:pt x="4425" y="15043"/>
                    <a:pt x="4532" y="15150"/>
                  </a:cubicBezTo>
                  <a:cubicBezTo>
                    <a:pt x="4586" y="15204"/>
                    <a:pt x="4639" y="15230"/>
                    <a:pt x="4696" y="15230"/>
                  </a:cubicBezTo>
                  <a:cubicBezTo>
                    <a:pt x="4753" y="15230"/>
                    <a:pt x="4813" y="15204"/>
                    <a:pt x="4880" y="15150"/>
                  </a:cubicBezTo>
                  <a:lnTo>
                    <a:pt x="6085" y="13919"/>
                  </a:lnTo>
                  <a:cubicBezTo>
                    <a:pt x="6243" y="14028"/>
                    <a:pt x="6395" y="14088"/>
                    <a:pt x="6547" y="14088"/>
                  </a:cubicBezTo>
                  <a:cubicBezTo>
                    <a:pt x="6730" y="14088"/>
                    <a:pt x="6912" y="14002"/>
                    <a:pt x="7102" y="13812"/>
                  </a:cubicBezTo>
                  <a:cubicBezTo>
                    <a:pt x="7316" y="13598"/>
                    <a:pt x="7316" y="13036"/>
                    <a:pt x="7102" y="12714"/>
                  </a:cubicBezTo>
                  <a:lnTo>
                    <a:pt x="6888" y="12581"/>
                  </a:lnTo>
                  <a:lnTo>
                    <a:pt x="7423" y="12045"/>
                  </a:lnTo>
                  <a:cubicBezTo>
                    <a:pt x="8638" y="12956"/>
                    <a:pt x="10084" y="13404"/>
                    <a:pt x="11521" y="13404"/>
                  </a:cubicBezTo>
                  <a:cubicBezTo>
                    <a:pt x="13251" y="13404"/>
                    <a:pt x="14969" y="12755"/>
                    <a:pt x="16256" y="11483"/>
                  </a:cubicBezTo>
                  <a:cubicBezTo>
                    <a:pt x="17594" y="10252"/>
                    <a:pt x="18263" y="8566"/>
                    <a:pt x="18263" y="6692"/>
                  </a:cubicBezTo>
                  <a:cubicBezTo>
                    <a:pt x="18263" y="4899"/>
                    <a:pt x="17594" y="3213"/>
                    <a:pt x="16256" y="2008"/>
                  </a:cubicBezTo>
                  <a:cubicBezTo>
                    <a:pt x="15024" y="777"/>
                    <a:pt x="13338"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42;p46">
              <a:extLst>
                <a:ext uri="{FF2B5EF4-FFF2-40B4-BE49-F238E27FC236}">
                  <a16:creationId xmlns:a16="http://schemas.microsoft.com/office/drawing/2014/main" id="{8017F215-F499-B1E6-106F-47069D605E8B}"/>
                </a:ext>
              </a:extLst>
            </p:cNvPr>
            <p:cNvSpPr/>
            <p:nvPr/>
          </p:nvSpPr>
          <p:spPr>
            <a:xfrm>
              <a:off x="4567550" y="4187250"/>
              <a:ext cx="309825" cy="281900"/>
            </a:xfrm>
            <a:custGeom>
              <a:avLst/>
              <a:gdLst/>
              <a:ahLst/>
              <a:cxnLst/>
              <a:rect l="l" t="t" r="r" b="b"/>
              <a:pathLst>
                <a:path w="12393" h="11276" extrusionOk="0">
                  <a:moveTo>
                    <a:pt x="5702" y="0"/>
                  </a:moveTo>
                  <a:cubicBezTo>
                    <a:pt x="4363" y="107"/>
                    <a:pt x="3132" y="776"/>
                    <a:pt x="2249" y="1686"/>
                  </a:cubicBezTo>
                  <a:cubicBezTo>
                    <a:pt x="1" y="3908"/>
                    <a:pt x="1" y="7468"/>
                    <a:pt x="2249" y="9609"/>
                  </a:cubicBezTo>
                  <a:cubicBezTo>
                    <a:pt x="3306" y="10720"/>
                    <a:pt x="4751" y="11275"/>
                    <a:pt x="6197" y="11275"/>
                  </a:cubicBezTo>
                  <a:cubicBezTo>
                    <a:pt x="7642" y="11275"/>
                    <a:pt x="9087" y="10720"/>
                    <a:pt x="10145" y="9609"/>
                  </a:cubicBezTo>
                  <a:cubicBezTo>
                    <a:pt x="12393" y="7468"/>
                    <a:pt x="12393" y="3908"/>
                    <a:pt x="10145" y="1686"/>
                  </a:cubicBezTo>
                  <a:cubicBezTo>
                    <a:pt x="9261" y="776"/>
                    <a:pt x="8137" y="241"/>
                    <a:pt x="6933" y="107"/>
                  </a:cubicBezTo>
                  <a:cubicBezTo>
                    <a:pt x="6869" y="79"/>
                    <a:pt x="6815" y="66"/>
                    <a:pt x="6770" y="66"/>
                  </a:cubicBezTo>
                  <a:cubicBezTo>
                    <a:pt x="6643" y="66"/>
                    <a:pt x="6585" y="171"/>
                    <a:pt x="6585" y="348"/>
                  </a:cubicBezTo>
                  <a:cubicBezTo>
                    <a:pt x="6585" y="455"/>
                    <a:pt x="6692" y="562"/>
                    <a:pt x="6799" y="562"/>
                  </a:cubicBezTo>
                  <a:cubicBezTo>
                    <a:pt x="7923" y="669"/>
                    <a:pt x="9047" y="1231"/>
                    <a:pt x="9824" y="2008"/>
                  </a:cubicBezTo>
                  <a:cubicBezTo>
                    <a:pt x="11831" y="4015"/>
                    <a:pt x="11831" y="7254"/>
                    <a:pt x="9824" y="9261"/>
                  </a:cubicBezTo>
                  <a:cubicBezTo>
                    <a:pt x="8820" y="10211"/>
                    <a:pt x="7508" y="10686"/>
                    <a:pt x="6197" y="10686"/>
                  </a:cubicBezTo>
                  <a:cubicBezTo>
                    <a:pt x="4885" y="10686"/>
                    <a:pt x="3574" y="10211"/>
                    <a:pt x="2570" y="9261"/>
                  </a:cubicBezTo>
                  <a:cubicBezTo>
                    <a:pt x="563" y="7254"/>
                    <a:pt x="563" y="4015"/>
                    <a:pt x="2570" y="2008"/>
                  </a:cubicBezTo>
                  <a:cubicBezTo>
                    <a:pt x="3453" y="1231"/>
                    <a:pt x="4577" y="669"/>
                    <a:pt x="5702" y="562"/>
                  </a:cubicBezTo>
                  <a:cubicBezTo>
                    <a:pt x="5916" y="562"/>
                    <a:pt x="6023" y="455"/>
                    <a:pt x="5916" y="241"/>
                  </a:cubicBezTo>
                  <a:cubicBezTo>
                    <a:pt x="5916" y="107"/>
                    <a:pt x="5809" y="0"/>
                    <a:pt x="5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43;p46">
              <a:extLst>
                <a:ext uri="{FF2B5EF4-FFF2-40B4-BE49-F238E27FC236}">
                  <a16:creationId xmlns:a16="http://schemas.microsoft.com/office/drawing/2014/main" id="{D16CF6DA-09AE-00BE-B314-BAEB0D32E6E2}"/>
                </a:ext>
              </a:extLst>
            </p:cNvPr>
            <p:cNvSpPr/>
            <p:nvPr/>
          </p:nvSpPr>
          <p:spPr>
            <a:xfrm>
              <a:off x="4637150" y="4254150"/>
              <a:ext cx="173325" cy="147900"/>
            </a:xfrm>
            <a:custGeom>
              <a:avLst/>
              <a:gdLst/>
              <a:ahLst/>
              <a:cxnLst/>
              <a:rect l="l" t="t" r="r" b="b"/>
              <a:pathLst>
                <a:path w="6933" h="5916" extrusionOk="0">
                  <a:moveTo>
                    <a:pt x="4015" y="563"/>
                  </a:moveTo>
                  <a:cubicBezTo>
                    <a:pt x="4149" y="563"/>
                    <a:pt x="4256" y="670"/>
                    <a:pt x="4256" y="777"/>
                  </a:cubicBezTo>
                  <a:lnTo>
                    <a:pt x="4256" y="1125"/>
                  </a:lnTo>
                  <a:lnTo>
                    <a:pt x="2677" y="1125"/>
                  </a:lnTo>
                  <a:lnTo>
                    <a:pt x="2677" y="777"/>
                  </a:lnTo>
                  <a:cubicBezTo>
                    <a:pt x="2677" y="670"/>
                    <a:pt x="2811" y="563"/>
                    <a:pt x="2918" y="563"/>
                  </a:cubicBezTo>
                  <a:close/>
                  <a:moveTo>
                    <a:pt x="6370" y="1580"/>
                  </a:moveTo>
                  <a:lnTo>
                    <a:pt x="6370" y="2677"/>
                  </a:lnTo>
                  <a:lnTo>
                    <a:pt x="4363" y="2677"/>
                  </a:lnTo>
                  <a:lnTo>
                    <a:pt x="4363" y="2463"/>
                  </a:lnTo>
                  <a:cubicBezTo>
                    <a:pt x="4363" y="2249"/>
                    <a:pt x="4256" y="2115"/>
                    <a:pt x="4015" y="2115"/>
                  </a:cubicBezTo>
                  <a:lnTo>
                    <a:pt x="2918" y="2115"/>
                  </a:lnTo>
                  <a:cubicBezTo>
                    <a:pt x="2811" y="2115"/>
                    <a:pt x="2677" y="2249"/>
                    <a:pt x="2677" y="2463"/>
                  </a:cubicBezTo>
                  <a:lnTo>
                    <a:pt x="2677" y="2677"/>
                  </a:lnTo>
                  <a:lnTo>
                    <a:pt x="455" y="2677"/>
                  </a:lnTo>
                  <a:lnTo>
                    <a:pt x="455" y="1580"/>
                  </a:lnTo>
                  <a:close/>
                  <a:moveTo>
                    <a:pt x="3801" y="2677"/>
                  </a:moveTo>
                  <a:lnTo>
                    <a:pt x="3801" y="3346"/>
                  </a:lnTo>
                  <a:lnTo>
                    <a:pt x="3132" y="3346"/>
                  </a:lnTo>
                  <a:lnTo>
                    <a:pt x="3132" y="2677"/>
                  </a:lnTo>
                  <a:close/>
                  <a:moveTo>
                    <a:pt x="6370" y="3239"/>
                  </a:moveTo>
                  <a:lnTo>
                    <a:pt x="6370" y="5354"/>
                  </a:lnTo>
                  <a:lnTo>
                    <a:pt x="455" y="5354"/>
                  </a:lnTo>
                  <a:lnTo>
                    <a:pt x="455" y="3239"/>
                  </a:lnTo>
                  <a:lnTo>
                    <a:pt x="2677" y="3239"/>
                  </a:lnTo>
                  <a:lnTo>
                    <a:pt x="2677" y="3587"/>
                  </a:lnTo>
                  <a:cubicBezTo>
                    <a:pt x="2677" y="3694"/>
                    <a:pt x="2811" y="3801"/>
                    <a:pt x="2918" y="3801"/>
                  </a:cubicBezTo>
                  <a:lnTo>
                    <a:pt x="4015" y="3801"/>
                  </a:lnTo>
                  <a:cubicBezTo>
                    <a:pt x="4256" y="3801"/>
                    <a:pt x="4363" y="3694"/>
                    <a:pt x="4363" y="3587"/>
                  </a:cubicBezTo>
                  <a:lnTo>
                    <a:pt x="4363" y="3239"/>
                  </a:lnTo>
                  <a:close/>
                  <a:moveTo>
                    <a:pt x="2918" y="1"/>
                  </a:moveTo>
                  <a:cubicBezTo>
                    <a:pt x="2463" y="1"/>
                    <a:pt x="2141" y="349"/>
                    <a:pt x="2141" y="777"/>
                  </a:cubicBezTo>
                  <a:lnTo>
                    <a:pt x="2141" y="1125"/>
                  </a:lnTo>
                  <a:lnTo>
                    <a:pt x="241" y="1125"/>
                  </a:lnTo>
                  <a:cubicBezTo>
                    <a:pt x="134" y="1125"/>
                    <a:pt x="0" y="1232"/>
                    <a:pt x="0" y="1339"/>
                  </a:cubicBezTo>
                  <a:lnTo>
                    <a:pt x="0" y="5702"/>
                  </a:lnTo>
                  <a:cubicBezTo>
                    <a:pt x="0" y="5809"/>
                    <a:pt x="134" y="5916"/>
                    <a:pt x="241" y="5916"/>
                  </a:cubicBezTo>
                  <a:lnTo>
                    <a:pt x="6692" y="5916"/>
                  </a:lnTo>
                  <a:cubicBezTo>
                    <a:pt x="6825" y="5916"/>
                    <a:pt x="6932" y="5809"/>
                    <a:pt x="6932" y="5702"/>
                  </a:cubicBezTo>
                  <a:lnTo>
                    <a:pt x="6932" y="1339"/>
                  </a:lnTo>
                  <a:cubicBezTo>
                    <a:pt x="6932" y="1232"/>
                    <a:pt x="6825" y="1125"/>
                    <a:pt x="6692" y="1125"/>
                  </a:cubicBezTo>
                  <a:lnTo>
                    <a:pt x="4818" y="1125"/>
                  </a:lnTo>
                  <a:lnTo>
                    <a:pt x="4818" y="777"/>
                  </a:lnTo>
                  <a:cubicBezTo>
                    <a:pt x="4818" y="349"/>
                    <a:pt x="4470"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05E7D6BF-88BF-A901-2FB2-F1ABB139C1C4}"/>
              </a:ext>
            </a:extLst>
          </p:cNvPr>
          <p:cNvSpPr txBox="1"/>
          <p:nvPr/>
        </p:nvSpPr>
        <p:spPr>
          <a:xfrm>
            <a:off x="702475" y="2697324"/>
            <a:ext cx="5382159" cy="1200329"/>
          </a:xfrm>
          <a:prstGeom prst="rect">
            <a:avLst/>
          </a:prstGeom>
          <a:noFill/>
        </p:spPr>
        <p:txBody>
          <a:bodyPr wrap="square" rtlCol="0">
            <a:spAutoFit/>
          </a:bodyPr>
          <a:lstStyle/>
          <a:p>
            <a:r>
              <a:rPr lang="en-US" dirty="0">
                <a:latin typeface="Lexend Deca" pitchFamily="2" charset="0"/>
              </a:rPr>
              <a:t>YOLO (You Only Look Once) is a state-of-the-art real-time object detection system that revolutionized the way objects are detected in images and videos.</a:t>
            </a:r>
          </a:p>
        </p:txBody>
      </p:sp>
      <p:sp>
        <p:nvSpPr>
          <p:cNvPr id="104" name="Rectangle: Rounded Corners 103">
            <a:extLst>
              <a:ext uri="{FF2B5EF4-FFF2-40B4-BE49-F238E27FC236}">
                <a16:creationId xmlns:a16="http://schemas.microsoft.com/office/drawing/2014/main" id="{6A1B60C8-6C1D-2CC7-0EE4-05724A1866F3}"/>
              </a:ext>
            </a:extLst>
          </p:cNvPr>
          <p:cNvSpPr/>
          <p:nvPr/>
        </p:nvSpPr>
        <p:spPr>
          <a:xfrm>
            <a:off x="6991988" y="2136340"/>
            <a:ext cx="3676105" cy="2277584"/>
          </a:xfrm>
          <a:prstGeom prst="roundRect">
            <a:avLst>
              <a:gd name="adj" fmla="val 28874"/>
            </a:avLst>
          </a:prstGeom>
          <a:blipFill>
            <a:blip r:embed="rId2"/>
            <a:stretch>
              <a:fillRect/>
            </a:stretch>
          </a:blip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85043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
        <p:nvSpPr>
          <p:cNvPr id="6" name="Flowchart: Connector 5">
            <a:extLst>
              <a:ext uri="{FF2B5EF4-FFF2-40B4-BE49-F238E27FC236}">
                <a16:creationId xmlns:a16="http://schemas.microsoft.com/office/drawing/2014/main" id="{AA1E94F0-E523-CB7E-5F0D-C8134719F36D}"/>
              </a:ext>
            </a:extLst>
          </p:cNvPr>
          <p:cNvSpPr/>
          <p:nvPr/>
        </p:nvSpPr>
        <p:spPr>
          <a:xfrm>
            <a:off x="5962799" y="-244588"/>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4365684" y="-1225751"/>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29536" y="3991028"/>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430724" y="6206658"/>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731676" y="4703964"/>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399955" y="5589364"/>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rot="5400000" flipV="1">
            <a:off x="1802060" y="6195596"/>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rot="5400000">
            <a:off x="-110868" y="5166134"/>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7465971" y="42575"/>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3972425" y="56214"/>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rot="5400000">
            <a:off x="5406864" y="693038"/>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5025667" y="206260"/>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roup 102">
            <a:extLst>
              <a:ext uri="{FF2B5EF4-FFF2-40B4-BE49-F238E27FC236}">
                <a16:creationId xmlns:a16="http://schemas.microsoft.com/office/drawing/2014/main" id="{63F9F1F4-1708-F392-80DB-94516ABC2BC1}"/>
              </a:ext>
            </a:extLst>
          </p:cNvPr>
          <p:cNvGrpSpPr/>
          <p:nvPr/>
        </p:nvGrpSpPr>
        <p:grpSpPr>
          <a:xfrm>
            <a:off x="38265" y="75889"/>
            <a:ext cx="2997166" cy="400110"/>
            <a:chOff x="1519992" y="1800672"/>
            <a:chExt cx="4640246" cy="619453"/>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00672"/>
              <a:ext cx="860223" cy="619453"/>
            </a:xfrm>
            <a:prstGeom prst="rect">
              <a:avLst/>
            </a:prstGeom>
            <a:noFill/>
          </p:spPr>
          <p:txBody>
            <a:bodyPr wrap="square" rtlCol="0">
              <a:spAutoFit/>
            </a:bodyPr>
            <a:lstStyle/>
            <a:p>
              <a:pPr algn="ctr"/>
              <a:r>
                <a:rPr lang="en-US" sz="2000" dirty="0">
                  <a:latin typeface="Lexend Deca" pitchFamily="2" charset="0"/>
                </a:rPr>
                <a:t>04</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8" y="1853955"/>
              <a:ext cx="3923810" cy="524152"/>
            </a:xfrm>
            <a:prstGeom prst="rect">
              <a:avLst/>
            </a:prstGeom>
            <a:noFill/>
          </p:spPr>
          <p:txBody>
            <a:bodyPr wrap="square" rtlCol="0">
              <a:spAutoFit/>
            </a:bodyPr>
            <a:lstStyle/>
            <a:p>
              <a:r>
                <a:rPr lang="en-US" sz="1600" dirty="0">
                  <a:latin typeface="Lexend Deca" pitchFamily="2" charset="0"/>
                </a:rPr>
                <a:t>YOLO Versions</a:t>
              </a: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6604154" y="317325"/>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108665" y="5795979"/>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2440;p46">
            <a:extLst>
              <a:ext uri="{FF2B5EF4-FFF2-40B4-BE49-F238E27FC236}">
                <a16:creationId xmlns:a16="http://schemas.microsoft.com/office/drawing/2014/main" id="{9084BC19-B14E-C138-AA83-19D0610AA998}"/>
              </a:ext>
            </a:extLst>
          </p:cNvPr>
          <p:cNvGrpSpPr/>
          <p:nvPr/>
        </p:nvGrpSpPr>
        <p:grpSpPr>
          <a:xfrm>
            <a:off x="811157" y="4898337"/>
            <a:ext cx="546730" cy="531613"/>
            <a:chOff x="4434850" y="4159800"/>
            <a:chExt cx="456600" cy="443975"/>
          </a:xfrm>
        </p:grpSpPr>
        <p:sp>
          <p:nvSpPr>
            <p:cNvPr id="107" name="Google Shape;2441;p46">
              <a:extLst>
                <a:ext uri="{FF2B5EF4-FFF2-40B4-BE49-F238E27FC236}">
                  <a16:creationId xmlns:a16="http://schemas.microsoft.com/office/drawing/2014/main" id="{6E6594B5-C8C5-DB45-5A0E-D1C4FE90AD5B}"/>
                </a:ext>
              </a:extLst>
            </p:cNvPr>
            <p:cNvSpPr/>
            <p:nvPr/>
          </p:nvSpPr>
          <p:spPr>
            <a:xfrm>
              <a:off x="4434850" y="4159800"/>
              <a:ext cx="456600" cy="443975"/>
            </a:xfrm>
            <a:custGeom>
              <a:avLst/>
              <a:gdLst/>
              <a:ahLst/>
              <a:cxnLst/>
              <a:rect l="l" t="t" r="r" b="b"/>
              <a:pathLst>
                <a:path w="18264" h="17759" extrusionOk="0">
                  <a:moveTo>
                    <a:pt x="6647" y="11242"/>
                  </a:moveTo>
                  <a:cubicBezTo>
                    <a:pt x="6754" y="11376"/>
                    <a:pt x="6888" y="11590"/>
                    <a:pt x="6995" y="11697"/>
                  </a:cubicBezTo>
                  <a:lnTo>
                    <a:pt x="6540" y="12152"/>
                  </a:lnTo>
                  <a:lnTo>
                    <a:pt x="6085" y="11804"/>
                  </a:lnTo>
                  <a:lnTo>
                    <a:pt x="6647" y="11242"/>
                  </a:lnTo>
                  <a:close/>
                  <a:moveTo>
                    <a:pt x="5041" y="11510"/>
                  </a:moveTo>
                  <a:cubicBezTo>
                    <a:pt x="5094" y="11510"/>
                    <a:pt x="5148" y="11537"/>
                    <a:pt x="5201" y="11590"/>
                  </a:cubicBezTo>
                  <a:lnTo>
                    <a:pt x="6647" y="13036"/>
                  </a:lnTo>
                  <a:cubicBezTo>
                    <a:pt x="6754" y="13250"/>
                    <a:pt x="6754" y="13384"/>
                    <a:pt x="6647" y="13491"/>
                  </a:cubicBezTo>
                  <a:cubicBezTo>
                    <a:pt x="6647" y="13544"/>
                    <a:pt x="6593" y="13571"/>
                    <a:pt x="6526" y="13571"/>
                  </a:cubicBezTo>
                  <a:cubicBezTo>
                    <a:pt x="6459" y="13571"/>
                    <a:pt x="6379" y="13544"/>
                    <a:pt x="6326" y="13491"/>
                  </a:cubicBezTo>
                  <a:lnTo>
                    <a:pt x="4880" y="12045"/>
                  </a:lnTo>
                  <a:cubicBezTo>
                    <a:pt x="4746" y="11911"/>
                    <a:pt x="4746" y="11697"/>
                    <a:pt x="4880" y="11590"/>
                  </a:cubicBezTo>
                  <a:cubicBezTo>
                    <a:pt x="4934" y="11537"/>
                    <a:pt x="4987" y="11510"/>
                    <a:pt x="5041" y="11510"/>
                  </a:cubicBezTo>
                  <a:close/>
                  <a:moveTo>
                    <a:pt x="11572" y="1"/>
                  </a:moveTo>
                  <a:cubicBezTo>
                    <a:pt x="9778" y="1"/>
                    <a:pt x="8092" y="777"/>
                    <a:pt x="6754" y="2008"/>
                  </a:cubicBezTo>
                  <a:cubicBezTo>
                    <a:pt x="5764" y="3106"/>
                    <a:pt x="4987" y="4551"/>
                    <a:pt x="4880" y="6130"/>
                  </a:cubicBezTo>
                  <a:cubicBezTo>
                    <a:pt x="4880" y="6237"/>
                    <a:pt x="4987" y="6451"/>
                    <a:pt x="5094" y="6451"/>
                  </a:cubicBezTo>
                  <a:cubicBezTo>
                    <a:pt x="5309" y="6451"/>
                    <a:pt x="5416" y="6344"/>
                    <a:pt x="5416" y="6237"/>
                  </a:cubicBezTo>
                  <a:cubicBezTo>
                    <a:pt x="5549" y="4792"/>
                    <a:pt x="6219" y="3454"/>
                    <a:pt x="7209" y="2329"/>
                  </a:cubicBezTo>
                  <a:cubicBezTo>
                    <a:pt x="8333" y="1205"/>
                    <a:pt x="9885" y="536"/>
                    <a:pt x="11572" y="536"/>
                  </a:cubicBezTo>
                  <a:cubicBezTo>
                    <a:pt x="13231" y="536"/>
                    <a:pt x="14784" y="1205"/>
                    <a:pt x="15908" y="2329"/>
                  </a:cubicBezTo>
                  <a:cubicBezTo>
                    <a:pt x="17032" y="3561"/>
                    <a:pt x="17701" y="5113"/>
                    <a:pt x="17701" y="6692"/>
                  </a:cubicBezTo>
                  <a:cubicBezTo>
                    <a:pt x="17701" y="8352"/>
                    <a:pt x="17032" y="9904"/>
                    <a:pt x="15908" y="11135"/>
                  </a:cubicBezTo>
                  <a:cubicBezTo>
                    <a:pt x="14676" y="12313"/>
                    <a:pt x="13091" y="12902"/>
                    <a:pt x="11518" y="12902"/>
                  </a:cubicBezTo>
                  <a:cubicBezTo>
                    <a:pt x="9946" y="12902"/>
                    <a:pt x="8387" y="12313"/>
                    <a:pt x="7209" y="11135"/>
                  </a:cubicBezTo>
                  <a:cubicBezTo>
                    <a:pt x="6219" y="10038"/>
                    <a:pt x="5549" y="8700"/>
                    <a:pt x="5416" y="7227"/>
                  </a:cubicBezTo>
                  <a:cubicBezTo>
                    <a:pt x="5416" y="7120"/>
                    <a:pt x="5309" y="7013"/>
                    <a:pt x="5094" y="7013"/>
                  </a:cubicBezTo>
                  <a:cubicBezTo>
                    <a:pt x="4987" y="7013"/>
                    <a:pt x="4880" y="7120"/>
                    <a:pt x="4880" y="7361"/>
                  </a:cubicBezTo>
                  <a:cubicBezTo>
                    <a:pt x="4987" y="8566"/>
                    <a:pt x="5549" y="9904"/>
                    <a:pt x="6326" y="10921"/>
                  </a:cubicBezTo>
                  <a:lnTo>
                    <a:pt x="5764" y="11376"/>
                  </a:lnTo>
                  <a:lnTo>
                    <a:pt x="5656" y="11242"/>
                  </a:lnTo>
                  <a:cubicBezTo>
                    <a:pt x="5429" y="11082"/>
                    <a:pt x="5235" y="11001"/>
                    <a:pt x="5041" y="11001"/>
                  </a:cubicBezTo>
                  <a:cubicBezTo>
                    <a:pt x="4847" y="11001"/>
                    <a:pt x="4653" y="11082"/>
                    <a:pt x="4425" y="11242"/>
                  </a:cubicBezTo>
                  <a:cubicBezTo>
                    <a:pt x="4211" y="11483"/>
                    <a:pt x="4211" y="11911"/>
                    <a:pt x="4425" y="12259"/>
                  </a:cubicBezTo>
                  <a:lnTo>
                    <a:pt x="865" y="15712"/>
                  </a:lnTo>
                  <a:cubicBezTo>
                    <a:pt x="1" y="16577"/>
                    <a:pt x="862" y="17758"/>
                    <a:pt x="1805" y="17758"/>
                  </a:cubicBezTo>
                  <a:cubicBezTo>
                    <a:pt x="2088" y="17758"/>
                    <a:pt x="2379" y="17652"/>
                    <a:pt x="2632" y="17398"/>
                  </a:cubicBezTo>
                  <a:lnTo>
                    <a:pt x="4077" y="15926"/>
                  </a:lnTo>
                  <a:cubicBezTo>
                    <a:pt x="4211" y="15819"/>
                    <a:pt x="4211" y="15605"/>
                    <a:pt x="4077" y="15498"/>
                  </a:cubicBezTo>
                  <a:lnTo>
                    <a:pt x="3756" y="15498"/>
                  </a:lnTo>
                  <a:lnTo>
                    <a:pt x="2204" y="17050"/>
                  </a:lnTo>
                  <a:cubicBezTo>
                    <a:pt x="2078" y="17176"/>
                    <a:pt x="1930" y="17229"/>
                    <a:pt x="1784" y="17229"/>
                  </a:cubicBezTo>
                  <a:cubicBezTo>
                    <a:pt x="1272" y="17229"/>
                    <a:pt x="774" y="16580"/>
                    <a:pt x="1294" y="16060"/>
                  </a:cubicBezTo>
                  <a:lnTo>
                    <a:pt x="4746" y="12581"/>
                  </a:lnTo>
                  <a:lnTo>
                    <a:pt x="5656" y="13598"/>
                  </a:lnTo>
                  <a:lnTo>
                    <a:pt x="4532" y="14722"/>
                  </a:lnTo>
                  <a:cubicBezTo>
                    <a:pt x="4425" y="14829"/>
                    <a:pt x="4425" y="15043"/>
                    <a:pt x="4532" y="15150"/>
                  </a:cubicBezTo>
                  <a:cubicBezTo>
                    <a:pt x="4586" y="15204"/>
                    <a:pt x="4639" y="15230"/>
                    <a:pt x="4696" y="15230"/>
                  </a:cubicBezTo>
                  <a:cubicBezTo>
                    <a:pt x="4753" y="15230"/>
                    <a:pt x="4813" y="15204"/>
                    <a:pt x="4880" y="15150"/>
                  </a:cubicBezTo>
                  <a:lnTo>
                    <a:pt x="6085" y="13919"/>
                  </a:lnTo>
                  <a:cubicBezTo>
                    <a:pt x="6243" y="14028"/>
                    <a:pt x="6395" y="14088"/>
                    <a:pt x="6547" y="14088"/>
                  </a:cubicBezTo>
                  <a:cubicBezTo>
                    <a:pt x="6730" y="14088"/>
                    <a:pt x="6912" y="14002"/>
                    <a:pt x="7102" y="13812"/>
                  </a:cubicBezTo>
                  <a:cubicBezTo>
                    <a:pt x="7316" y="13598"/>
                    <a:pt x="7316" y="13036"/>
                    <a:pt x="7102" y="12714"/>
                  </a:cubicBezTo>
                  <a:lnTo>
                    <a:pt x="6888" y="12581"/>
                  </a:lnTo>
                  <a:lnTo>
                    <a:pt x="7423" y="12045"/>
                  </a:lnTo>
                  <a:cubicBezTo>
                    <a:pt x="8638" y="12956"/>
                    <a:pt x="10084" y="13404"/>
                    <a:pt x="11521" y="13404"/>
                  </a:cubicBezTo>
                  <a:cubicBezTo>
                    <a:pt x="13251" y="13404"/>
                    <a:pt x="14969" y="12755"/>
                    <a:pt x="16256" y="11483"/>
                  </a:cubicBezTo>
                  <a:cubicBezTo>
                    <a:pt x="17594" y="10252"/>
                    <a:pt x="18263" y="8566"/>
                    <a:pt x="18263" y="6692"/>
                  </a:cubicBezTo>
                  <a:cubicBezTo>
                    <a:pt x="18263" y="4899"/>
                    <a:pt x="17594" y="3213"/>
                    <a:pt x="16256" y="2008"/>
                  </a:cubicBezTo>
                  <a:cubicBezTo>
                    <a:pt x="15024" y="777"/>
                    <a:pt x="13338"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42;p46">
              <a:extLst>
                <a:ext uri="{FF2B5EF4-FFF2-40B4-BE49-F238E27FC236}">
                  <a16:creationId xmlns:a16="http://schemas.microsoft.com/office/drawing/2014/main" id="{8017F215-F499-B1E6-106F-47069D605E8B}"/>
                </a:ext>
              </a:extLst>
            </p:cNvPr>
            <p:cNvSpPr/>
            <p:nvPr/>
          </p:nvSpPr>
          <p:spPr>
            <a:xfrm>
              <a:off x="4567550" y="4187250"/>
              <a:ext cx="309825" cy="281900"/>
            </a:xfrm>
            <a:custGeom>
              <a:avLst/>
              <a:gdLst/>
              <a:ahLst/>
              <a:cxnLst/>
              <a:rect l="l" t="t" r="r" b="b"/>
              <a:pathLst>
                <a:path w="12393" h="11276" extrusionOk="0">
                  <a:moveTo>
                    <a:pt x="5702" y="0"/>
                  </a:moveTo>
                  <a:cubicBezTo>
                    <a:pt x="4363" y="107"/>
                    <a:pt x="3132" y="776"/>
                    <a:pt x="2249" y="1686"/>
                  </a:cubicBezTo>
                  <a:cubicBezTo>
                    <a:pt x="1" y="3908"/>
                    <a:pt x="1" y="7468"/>
                    <a:pt x="2249" y="9609"/>
                  </a:cubicBezTo>
                  <a:cubicBezTo>
                    <a:pt x="3306" y="10720"/>
                    <a:pt x="4751" y="11275"/>
                    <a:pt x="6197" y="11275"/>
                  </a:cubicBezTo>
                  <a:cubicBezTo>
                    <a:pt x="7642" y="11275"/>
                    <a:pt x="9087" y="10720"/>
                    <a:pt x="10145" y="9609"/>
                  </a:cubicBezTo>
                  <a:cubicBezTo>
                    <a:pt x="12393" y="7468"/>
                    <a:pt x="12393" y="3908"/>
                    <a:pt x="10145" y="1686"/>
                  </a:cubicBezTo>
                  <a:cubicBezTo>
                    <a:pt x="9261" y="776"/>
                    <a:pt x="8137" y="241"/>
                    <a:pt x="6933" y="107"/>
                  </a:cubicBezTo>
                  <a:cubicBezTo>
                    <a:pt x="6869" y="79"/>
                    <a:pt x="6815" y="66"/>
                    <a:pt x="6770" y="66"/>
                  </a:cubicBezTo>
                  <a:cubicBezTo>
                    <a:pt x="6643" y="66"/>
                    <a:pt x="6585" y="171"/>
                    <a:pt x="6585" y="348"/>
                  </a:cubicBezTo>
                  <a:cubicBezTo>
                    <a:pt x="6585" y="455"/>
                    <a:pt x="6692" y="562"/>
                    <a:pt x="6799" y="562"/>
                  </a:cubicBezTo>
                  <a:cubicBezTo>
                    <a:pt x="7923" y="669"/>
                    <a:pt x="9047" y="1231"/>
                    <a:pt x="9824" y="2008"/>
                  </a:cubicBezTo>
                  <a:cubicBezTo>
                    <a:pt x="11831" y="4015"/>
                    <a:pt x="11831" y="7254"/>
                    <a:pt x="9824" y="9261"/>
                  </a:cubicBezTo>
                  <a:cubicBezTo>
                    <a:pt x="8820" y="10211"/>
                    <a:pt x="7508" y="10686"/>
                    <a:pt x="6197" y="10686"/>
                  </a:cubicBezTo>
                  <a:cubicBezTo>
                    <a:pt x="4885" y="10686"/>
                    <a:pt x="3574" y="10211"/>
                    <a:pt x="2570" y="9261"/>
                  </a:cubicBezTo>
                  <a:cubicBezTo>
                    <a:pt x="563" y="7254"/>
                    <a:pt x="563" y="4015"/>
                    <a:pt x="2570" y="2008"/>
                  </a:cubicBezTo>
                  <a:cubicBezTo>
                    <a:pt x="3453" y="1231"/>
                    <a:pt x="4577" y="669"/>
                    <a:pt x="5702" y="562"/>
                  </a:cubicBezTo>
                  <a:cubicBezTo>
                    <a:pt x="5916" y="562"/>
                    <a:pt x="6023" y="455"/>
                    <a:pt x="5916" y="241"/>
                  </a:cubicBezTo>
                  <a:cubicBezTo>
                    <a:pt x="5916" y="107"/>
                    <a:pt x="5809" y="0"/>
                    <a:pt x="5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43;p46">
              <a:extLst>
                <a:ext uri="{FF2B5EF4-FFF2-40B4-BE49-F238E27FC236}">
                  <a16:creationId xmlns:a16="http://schemas.microsoft.com/office/drawing/2014/main" id="{D16CF6DA-09AE-00BE-B314-BAEB0D32E6E2}"/>
                </a:ext>
              </a:extLst>
            </p:cNvPr>
            <p:cNvSpPr/>
            <p:nvPr/>
          </p:nvSpPr>
          <p:spPr>
            <a:xfrm>
              <a:off x="4637150" y="4254150"/>
              <a:ext cx="173325" cy="147900"/>
            </a:xfrm>
            <a:custGeom>
              <a:avLst/>
              <a:gdLst/>
              <a:ahLst/>
              <a:cxnLst/>
              <a:rect l="l" t="t" r="r" b="b"/>
              <a:pathLst>
                <a:path w="6933" h="5916" extrusionOk="0">
                  <a:moveTo>
                    <a:pt x="4015" y="563"/>
                  </a:moveTo>
                  <a:cubicBezTo>
                    <a:pt x="4149" y="563"/>
                    <a:pt x="4256" y="670"/>
                    <a:pt x="4256" y="777"/>
                  </a:cubicBezTo>
                  <a:lnTo>
                    <a:pt x="4256" y="1125"/>
                  </a:lnTo>
                  <a:lnTo>
                    <a:pt x="2677" y="1125"/>
                  </a:lnTo>
                  <a:lnTo>
                    <a:pt x="2677" y="777"/>
                  </a:lnTo>
                  <a:cubicBezTo>
                    <a:pt x="2677" y="670"/>
                    <a:pt x="2811" y="563"/>
                    <a:pt x="2918" y="563"/>
                  </a:cubicBezTo>
                  <a:close/>
                  <a:moveTo>
                    <a:pt x="6370" y="1580"/>
                  </a:moveTo>
                  <a:lnTo>
                    <a:pt x="6370" y="2677"/>
                  </a:lnTo>
                  <a:lnTo>
                    <a:pt x="4363" y="2677"/>
                  </a:lnTo>
                  <a:lnTo>
                    <a:pt x="4363" y="2463"/>
                  </a:lnTo>
                  <a:cubicBezTo>
                    <a:pt x="4363" y="2249"/>
                    <a:pt x="4256" y="2115"/>
                    <a:pt x="4015" y="2115"/>
                  </a:cubicBezTo>
                  <a:lnTo>
                    <a:pt x="2918" y="2115"/>
                  </a:lnTo>
                  <a:cubicBezTo>
                    <a:pt x="2811" y="2115"/>
                    <a:pt x="2677" y="2249"/>
                    <a:pt x="2677" y="2463"/>
                  </a:cubicBezTo>
                  <a:lnTo>
                    <a:pt x="2677" y="2677"/>
                  </a:lnTo>
                  <a:lnTo>
                    <a:pt x="455" y="2677"/>
                  </a:lnTo>
                  <a:lnTo>
                    <a:pt x="455" y="1580"/>
                  </a:lnTo>
                  <a:close/>
                  <a:moveTo>
                    <a:pt x="3801" y="2677"/>
                  </a:moveTo>
                  <a:lnTo>
                    <a:pt x="3801" y="3346"/>
                  </a:lnTo>
                  <a:lnTo>
                    <a:pt x="3132" y="3346"/>
                  </a:lnTo>
                  <a:lnTo>
                    <a:pt x="3132" y="2677"/>
                  </a:lnTo>
                  <a:close/>
                  <a:moveTo>
                    <a:pt x="6370" y="3239"/>
                  </a:moveTo>
                  <a:lnTo>
                    <a:pt x="6370" y="5354"/>
                  </a:lnTo>
                  <a:lnTo>
                    <a:pt x="455" y="5354"/>
                  </a:lnTo>
                  <a:lnTo>
                    <a:pt x="455" y="3239"/>
                  </a:lnTo>
                  <a:lnTo>
                    <a:pt x="2677" y="3239"/>
                  </a:lnTo>
                  <a:lnTo>
                    <a:pt x="2677" y="3587"/>
                  </a:lnTo>
                  <a:cubicBezTo>
                    <a:pt x="2677" y="3694"/>
                    <a:pt x="2811" y="3801"/>
                    <a:pt x="2918" y="3801"/>
                  </a:cubicBezTo>
                  <a:lnTo>
                    <a:pt x="4015" y="3801"/>
                  </a:lnTo>
                  <a:cubicBezTo>
                    <a:pt x="4256" y="3801"/>
                    <a:pt x="4363" y="3694"/>
                    <a:pt x="4363" y="3587"/>
                  </a:cubicBezTo>
                  <a:lnTo>
                    <a:pt x="4363" y="3239"/>
                  </a:lnTo>
                  <a:close/>
                  <a:moveTo>
                    <a:pt x="2918" y="1"/>
                  </a:moveTo>
                  <a:cubicBezTo>
                    <a:pt x="2463" y="1"/>
                    <a:pt x="2141" y="349"/>
                    <a:pt x="2141" y="777"/>
                  </a:cubicBezTo>
                  <a:lnTo>
                    <a:pt x="2141" y="1125"/>
                  </a:lnTo>
                  <a:lnTo>
                    <a:pt x="241" y="1125"/>
                  </a:lnTo>
                  <a:cubicBezTo>
                    <a:pt x="134" y="1125"/>
                    <a:pt x="0" y="1232"/>
                    <a:pt x="0" y="1339"/>
                  </a:cubicBezTo>
                  <a:lnTo>
                    <a:pt x="0" y="5702"/>
                  </a:lnTo>
                  <a:cubicBezTo>
                    <a:pt x="0" y="5809"/>
                    <a:pt x="134" y="5916"/>
                    <a:pt x="241" y="5916"/>
                  </a:cubicBezTo>
                  <a:lnTo>
                    <a:pt x="6692" y="5916"/>
                  </a:lnTo>
                  <a:cubicBezTo>
                    <a:pt x="6825" y="5916"/>
                    <a:pt x="6932" y="5809"/>
                    <a:pt x="6932" y="5702"/>
                  </a:cubicBezTo>
                  <a:lnTo>
                    <a:pt x="6932" y="1339"/>
                  </a:lnTo>
                  <a:cubicBezTo>
                    <a:pt x="6932" y="1232"/>
                    <a:pt x="6825" y="1125"/>
                    <a:pt x="6692" y="1125"/>
                  </a:cubicBezTo>
                  <a:lnTo>
                    <a:pt x="4818" y="1125"/>
                  </a:lnTo>
                  <a:lnTo>
                    <a:pt x="4818" y="777"/>
                  </a:lnTo>
                  <a:cubicBezTo>
                    <a:pt x="4818" y="349"/>
                    <a:pt x="4470"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roup 162">
            <a:extLst>
              <a:ext uri="{FF2B5EF4-FFF2-40B4-BE49-F238E27FC236}">
                <a16:creationId xmlns:a16="http://schemas.microsoft.com/office/drawing/2014/main" id="{3821A93A-E889-F279-7137-61390933BB14}"/>
              </a:ext>
            </a:extLst>
          </p:cNvPr>
          <p:cNvGrpSpPr/>
          <p:nvPr/>
        </p:nvGrpSpPr>
        <p:grpSpPr>
          <a:xfrm>
            <a:off x="1357887" y="1609532"/>
            <a:ext cx="10040330" cy="4403804"/>
            <a:chOff x="1489061" y="1651366"/>
            <a:chExt cx="9519584" cy="4175399"/>
          </a:xfrm>
        </p:grpSpPr>
        <p:grpSp>
          <p:nvGrpSpPr>
            <p:cNvPr id="131" name="Group 130">
              <a:extLst>
                <a:ext uri="{FF2B5EF4-FFF2-40B4-BE49-F238E27FC236}">
                  <a16:creationId xmlns:a16="http://schemas.microsoft.com/office/drawing/2014/main" id="{CE54B764-1B86-64EA-B5EB-98ABAE760D03}"/>
                </a:ext>
              </a:extLst>
            </p:cNvPr>
            <p:cNvGrpSpPr/>
            <p:nvPr/>
          </p:nvGrpSpPr>
          <p:grpSpPr>
            <a:xfrm>
              <a:off x="2261561" y="1651366"/>
              <a:ext cx="7969218" cy="4062588"/>
              <a:chOff x="1348050" y="1239675"/>
              <a:chExt cx="6450025" cy="3288125"/>
            </a:xfrm>
          </p:grpSpPr>
          <p:sp>
            <p:nvSpPr>
              <p:cNvPr id="132" name="Google Shape;2296;p40">
                <a:extLst>
                  <a:ext uri="{FF2B5EF4-FFF2-40B4-BE49-F238E27FC236}">
                    <a16:creationId xmlns:a16="http://schemas.microsoft.com/office/drawing/2014/main" id="{707D84D2-1F0E-EF4A-029E-F9740D09A770}"/>
                  </a:ext>
                </a:extLst>
              </p:cNvPr>
              <p:cNvSpPr/>
              <p:nvPr/>
            </p:nvSpPr>
            <p:spPr>
              <a:xfrm>
                <a:off x="5265867" y="1239675"/>
                <a:ext cx="572700" cy="572700"/>
              </a:xfrm>
              <a:prstGeom prst="ellipse">
                <a:avLst/>
              </a:prstGeom>
              <a:noFill/>
              <a:ln w="19050" cap="flat" cmpd="sng">
                <a:solidFill>
                  <a:schemeClr val="tx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400" b="1" dirty="0">
                    <a:solidFill>
                      <a:schemeClr val="dk1"/>
                    </a:solidFill>
                    <a:latin typeface="Bahnschrift" panose="020B0502040204020203" pitchFamily="34" charset="0"/>
                    <a:ea typeface="Lexend Deca"/>
                    <a:cs typeface="Lexend Deca"/>
                    <a:sym typeface="Lexend Deca"/>
                  </a:rPr>
                  <a:t>3</a:t>
                </a:r>
                <a:endParaRPr sz="2400" b="1" dirty="0">
                  <a:solidFill>
                    <a:schemeClr val="dk1"/>
                  </a:solidFill>
                  <a:latin typeface="Bahnschrift" panose="020B0502040204020203" pitchFamily="34" charset="0"/>
                  <a:ea typeface="Lexend Deca"/>
                  <a:cs typeface="Lexend Deca"/>
                  <a:sym typeface="Lexend Deca"/>
                </a:endParaRPr>
              </a:p>
            </p:txBody>
          </p:sp>
          <p:sp>
            <p:nvSpPr>
              <p:cNvPr id="133" name="Google Shape;2298;p40">
                <a:extLst>
                  <a:ext uri="{FF2B5EF4-FFF2-40B4-BE49-F238E27FC236}">
                    <a16:creationId xmlns:a16="http://schemas.microsoft.com/office/drawing/2014/main" id="{F7C287EB-B1D2-3396-74F6-8F6A778CD527}"/>
                  </a:ext>
                </a:extLst>
              </p:cNvPr>
              <p:cNvSpPr/>
              <p:nvPr/>
            </p:nvSpPr>
            <p:spPr>
              <a:xfrm>
                <a:off x="1348050" y="1239675"/>
                <a:ext cx="572700" cy="572700"/>
              </a:xfrm>
              <a:prstGeom prst="ellipse">
                <a:avLst/>
              </a:prstGeom>
              <a:noFill/>
              <a:ln w="19050" cap="flat" cmpd="sng">
                <a:solidFill>
                  <a:schemeClr val="tx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400" b="1" dirty="0">
                    <a:solidFill>
                      <a:schemeClr val="dk1"/>
                    </a:solidFill>
                    <a:latin typeface="Bahnschrift" panose="020B0502040204020203" pitchFamily="34" charset="0"/>
                    <a:ea typeface="Lexend Deca"/>
                    <a:cs typeface="Lexend Deca"/>
                    <a:sym typeface="Lexend Deca"/>
                  </a:rPr>
                  <a:t>1</a:t>
                </a:r>
                <a:endParaRPr sz="2400" b="1" dirty="0">
                  <a:solidFill>
                    <a:schemeClr val="dk1"/>
                  </a:solidFill>
                  <a:latin typeface="Bahnschrift" panose="020B0502040204020203" pitchFamily="34" charset="0"/>
                  <a:ea typeface="Lexend Deca"/>
                  <a:cs typeface="Lexend Deca"/>
                  <a:sym typeface="Lexend Deca"/>
                </a:endParaRPr>
              </a:p>
            </p:txBody>
          </p:sp>
          <p:cxnSp>
            <p:nvCxnSpPr>
              <p:cNvPr id="134" name="Google Shape;2303;p40">
                <a:extLst>
                  <a:ext uri="{FF2B5EF4-FFF2-40B4-BE49-F238E27FC236}">
                    <a16:creationId xmlns:a16="http://schemas.microsoft.com/office/drawing/2014/main" id="{13A91CCE-C411-E5D0-2F9D-C4330E8503DA}"/>
                  </a:ext>
                </a:extLst>
              </p:cNvPr>
              <p:cNvCxnSpPr>
                <a:stCxn id="133" idx="6"/>
                <a:endCxn id="145" idx="2"/>
              </p:cNvCxnSpPr>
              <p:nvPr/>
            </p:nvCxnSpPr>
            <p:spPr>
              <a:xfrm>
                <a:off x="1920750" y="1526025"/>
                <a:ext cx="1386300" cy="1007700"/>
              </a:xfrm>
              <a:prstGeom prst="curvedConnector3">
                <a:avLst>
                  <a:gd name="adj1" fmla="val 49997"/>
                </a:avLst>
              </a:prstGeom>
              <a:noFill/>
              <a:ln w="19050" cap="flat" cmpd="sng">
                <a:solidFill>
                  <a:schemeClr val="tx1"/>
                </a:solidFill>
                <a:prstDash val="dash"/>
                <a:round/>
                <a:headEnd type="none" w="med" len="med"/>
                <a:tailEnd type="none" w="med" len="med"/>
              </a:ln>
            </p:spPr>
          </p:cxnSp>
          <p:cxnSp>
            <p:nvCxnSpPr>
              <p:cNvPr id="135" name="Google Shape;2305;p40">
                <a:extLst>
                  <a:ext uri="{FF2B5EF4-FFF2-40B4-BE49-F238E27FC236}">
                    <a16:creationId xmlns:a16="http://schemas.microsoft.com/office/drawing/2014/main" id="{B2FC7D19-5A33-168F-6A77-7533D5B5940E}"/>
                  </a:ext>
                </a:extLst>
              </p:cNvPr>
              <p:cNvCxnSpPr>
                <a:cxnSpLocks/>
                <a:stCxn id="145" idx="6"/>
                <a:endCxn id="132" idx="2"/>
              </p:cNvCxnSpPr>
              <p:nvPr/>
            </p:nvCxnSpPr>
            <p:spPr>
              <a:xfrm rot="10800000" flipH="1">
                <a:off x="3879658" y="1526125"/>
                <a:ext cx="1386300" cy="1007700"/>
              </a:xfrm>
              <a:prstGeom prst="curvedConnector3">
                <a:avLst>
                  <a:gd name="adj1" fmla="val 49997"/>
                </a:avLst>
              </a:prstGeom>
              <a:noFill/>
              <a:ln w="19050" cap="flat" cmpd="sng">
                <a:solidFill>
                  <a:schemeClr val="tx1"/>
                </a:solidFill>
                <a:prstDash val="dash"/>
                <a:round/>
                <a:headEnd type="none" w="med" len="med"/>
                <a:tailEnd type="none" w="med" len="med"/>
              </a:ln>
            </p:spPr>
          </p:cxnSp>
          <p:cxnSp>
            <p:nvCxnSpPr>
              <p:cNvPr id="136" name="Google Shape;2306;p40">
                <a:extLst>
                  <a:ext uri="{FF2B5EF4-FFF2-40B4-BE49-F238E27FC236}">
                    <a16:creationId xmlns:a16="http://schemas.microsoft.com/office/drawing/2014/main" id="{49DDA0D6-CA23-7AE3-157C-45053785B410}"/>
                  </a:ext>
                </a:extLst>
              </p:cNvPr>
              <p:cNvCxnSpPr>
                <a:cxnSpLocks/>
                <a:stCxn id="132" idx="6"/>
                <a:endCxn id="146" idx="2"/>
              </p:cNvCxnSpPr>
              <p:nvPr/>
            </p:nvCxnSpPr>
            <p:spPr>
              <a:xfrm>
                <a:off x="5838567" y="1526025"/>
                <a:ext cx="1386300" cy="1007700"/>
              </a:xfrm>
              <a:prstGeom prst="curvedConnector3">
                <a:avLst>
                  <a:gd name="adj1" fmla="val 49997"/>
                </a:avLst>
              </a:prstGeom>
              <a:noFill/>
              <a:ln w="19050" cap="flat" cmpd="sng">
                <a:solidFill>
                  <a:schemeClr val="tx1"/>
                </a:solidFill>
                <a:prstDash val="dash"/>
                <a:round/>
                <a:headEnd type="none" w="med" len="med"/>
                <a:tailEnd type="none" w="med" len="med"/>
              </a:ln>
            </p:spPr>
          </p:cxnSp>
          <p:cxnSp>
            <p:nvCxnSpPr>
              <p:cNvPr id="137" name="Google Shape;2308;p40">
                <a:extLst>
                  <a:ext uri="{FF2B5EF4-FFF2-40B4-BE49-F238E27FC236}">
                    <a16:creationId xmlns:a16="http://schemas.microsoft.com/office/drawing/2014/main" id="{2EF7996C-000E-929F-9520-7C5C2335B834}"/>
                  </a:ext>
                </a:extLst>
              </p:cNvPr>
              <p:cNvCxnSpPr>
                <a:stCxn id="133" idx="4"/>
              </p:cNvCxnSpPr>
              <p:nvPr/>
            </p:nvCxnSpPr>
            <p:spPr>
              <a:xfrm>
                <a:off x="1634400" y="1812375"/>
                <a:ext cx="0" cy="126300"/>
              </a:xfrm>
              <a:prstGeom prst="straightConnector1">
                <a:avLst/>
              </a:prstGeom>
              <a:noFill/>
              <a:ln w="19050" cap="flat" cmpd="sng">
                <a:solidFill>
                  <a:schemeClr val="tx1"/>
                </a:solidFill>
                <a:prstDash val="solid"/>
                <a:round/>
                <a:headEnd type="none" w="med" len="med"/>
                <a:tailEnd type="none" w="med" len="med"/>
              </a:ln>
            </p:spPr>
          </p:cxnSp>
          <p:cxnSp>
            <p:nvCxnSpPr>
              <p:cNvPr id="138" name="Google Shape;2309;p40">
                <a:extLst>
                  <a:ext uri="{FF2B5EF4-FFF2-40B4-BE49-F238E27FC236}">
                    <a16:creationId xmlns:a16="http://schemas.microsoft.com/office/drawing/2014/main" id="{0A546117-C9D3-C633-D9B6-DB0FA36E1700}"/>
                  </a:ext>
                </a:extLst>
              </p:cNvPr>
              <p:cNvCxnSpPr>
                <a:stCxn id="145" idx="0"/>
              </p:cNvCxnSpPr>
              <p:nvPr/>
            </p:nvCxnSpPr>
            <p:spPr>
              <a:xfrm rot="16200000">
                <a:off x="3530458" y="2184025"/>
                <a:ext cx="126300" cy="600"/>
              </a:xfrm>
              <a:prstGeom prst="curvedConnector3">
                <a:avLst>
                  <a:gd name="adj1" fmla="val 50040"/>
                </a:avLst>
              </a:prstGeom>
              <a:noFill/>
              <a:ln w="19050" cap="flat" cmpd="sng">
                <a:solidFill>
                  <a:schemeClr val="tx1"/>
                </a:solidFill>
                <a:prstDash val="solid"/>
                <a:round/>
                <a:headEnd type="none" w="med" len="med"/>
                <a:tailEnd type="none" w="med" len="med"/>
              </a:ln>
            </p:spPr>
          </p:cxnSp>
          <p:cxnSp>
            <p:nvCxnSpPr>
              <p:cNvPr id="139" name="Google Shape;2310;p40">
                <a:extLst>
                  <a:ext uri="{FF2B5EF4-FFF2-40B4-BE49-F238E27FC236}">
                    <a16:creationId xmlns:a16="http://schemas.microsoft.com/office/drawing/2014/main" id="{C2222059-41BD-8803-4AE0-86808C7719CE}"/>
                  </a:ext>
                </a:extLst>
              </p:cNvPr>
              <p:cNvCxnSpPr>
                <a:cxnSpLocks/>
                <a:stCxn id="132" idx="4"/>
              </p:cNvCxnSpPr>
              <p:nvPr/>
            </p:nvCxnSpPr>
            <p:spPr>
              <a:xfrm>
                <a:off x="5552217" y="1812375"/>
                <a:ext cx="0" cy="126300"/>
              </a:xfrm>
              <a:prstGeom prst="straightConnector1">
                <a:avLst/>
              </a:prstGeom>
              <a:noFill/>
              <a:ln w="19050" cap="flat" cmpd="sng">
                <a:solidFill>
                  <a:schemeClr val="tx1"/>
                </a:solidFill>
                <a:prstDash val="solid"/>
                <a:round/>
                <a:headEnd type="none" w="med" len="med"/>
                <a:tailEnd type="none" w="med" len="med"/>
              </a:ln>
            </p:spPr>
          </p:cxnSp>
          <p:cxnSp>
            <p:nvCxnSpPr>
              <p:cNvPr id="140" name="Google Shape;2311;p40">
                <a:extLst>
                  <a:ext uri="{FF2B5EF4-FFF2-40B4-BE49-F238E27FC236}">
                    <a16:creationId xmlns:a16="http://schemas.microsoft.com/office/drawing/2014/main" id="{A92F9B44-1B1B-9FD8-0AB6-0660C73C51DD}"/>
                  </a:ext>
                </a:extLst>
              </p:cNvPr>
              <p:cNvCxnSpPr>
                <a:stCxn id="146" idx="0"/>
              </p:cNvCxnSpPr>
              <p:nvPr/>
            </p:nvCxnSpPr>
            <p:spPr>
              <a:xfrm rot="10800000">
                <a:off x="7511125" y="2121175"/>
                <a:ext cx="0" cy="126300"/>
              </a:xfrm>
              <a:prstGeom prst="straightConnector1">
                <a:avLst/>
              </a:prstGeom>
              <a:noFill/>
              <a:ln w="19050" cap="flat" cmpd="sng">
                <a:solidFill>
                  <a:schemeClr val="tx1"/>
                </a:solidFill>
                <a:prstDash val="solid"/>
                <a:round/>
                <a:headEnd type="none" w="med" len="med"/>
                <a:tailEnd type="none" w="med" len="med"/>
              </a:ln>
            </p:spPr>
          </p:cxnSp>
          <p:cxnSp>
            <p:nvCxnSpPr>
              <p:cNvPr id="141" name="Google Shape;2316;p40">
                <a:extLst>
                  <a:ext uri="{FF2B5EF4-FFF2-40B4-BE49-F238E27FC236}">
                    <a16:creationId xmlns:a16="http://schemas.microsoft.com/office/drawing/2014/main" id="{A67B05E6-51CF-0189-7BBC-3F292A29F2BB}"/>
                  </a:ext>
                </a:extLst>
              </p:cNvPr>
              <p:cNvCxnSpPr>
                <a:stCxn id="149" idx="4"/>
              </p:cNvCxnSpPr>
              <p:nvPr/>
            </p:nvCxnSpPr>
            <p:spPr>
              <a:xfrm>
                <a:off x="1634400" y="3520000"/>
                <a:ext cx="0" cy="126300"/>
              </a:xfrm>
              <a:prstGeom prst="straightConnector1">
                <a:avLst/>
              </a:prstGeom>
              <a:noFill/>
              <a:ln w="19050" cap="flat" cmpd="sng">
                <a:solidFill>
                  <a:schemeClr val="tx1"/>
                </a:solidFill>
                <a:prstDash val="solid"/>
                <a:round/>
                <a:headEnd type="none" w="med" len="med"/>
                <a:tailEnd type="none" w="med" len="med"/>
              </a:ln>
            </p:spPr>
          </p:cxnSp>
          <p:cxnSp>
            <p:nvCxnSpPr>
              <p:cNvPr id="142" name="Google Shape;2318;p40">
                <a:extLst>
                  <a:ext uri="{FF2B5EF4-FFF2-40B4-BE49-F238E27FC236}">
                    <a16:creationId xmlns:a16="http://schemas.microsoft.com/office/drawing/2014/main" id="{84C948DA-04F2-EE62-ADE5-49133AEE7471}"/>
                  </a:ext>
                </a:extLst>
              </p:cNvPr>
              <p:cNvCxnSpPr>
                <a:stCxn id="147" idx="0"/>
              </p:cNvCxnSpPr>
              <p:nvPr/>
            </p:nvCxnSpPr>
            <p:spPr>
              <a:xfrm rot="10800000">
                <a:off x="3593308" y="3828800"/>
                <a:ext cx="0" cy="126300"/>
              </a:xfrm>
              <a:prstGeom prst="straightConnector1">
                <a:avLst/>
              </a:prstGeom>
              <a:noFill/>
              <a:ln w="19050" cap="flat" cmpd="sng">
                <a:solidFill>
                  <a:schemeClr val="tx1"/>
                </a:solidFill>
                <a:prstDash val="solid"/>
                <a:round/>
                <a:headEnd type="none" w="med" len="med"/>
                <a:tailEnd type="none" w="med" len="med"/>
              </a:ln>
            </p:spPr>
          </p:cxnSp>
          <p:cxnSp>
            <p:nvCxnSpPr>
              <p:cNvPr id="143" name="Google Shape;2320;p40">
                <a:extLst>
                  <a:ext uri="{FF2B5EF4-FFF2-40B4-BE49-F238E27FC236}">
                    <a16:creationId xmlns:a16="http://schemas.microsoft.com/office/drawing/2014/main" id="{C4225225-7B23-177D-5AB6-5D9B2B2D0E0F}"/>
                  </a:ext>
                </a:extLst>
              </p:cNvPr>
              <p:cNvCxnSpPr>
                <a:stCxn id="150" idx="4"/>
              </p:cNvCxnSpPr>
              <p:nvPr/>
            </p:nvCxnSpPr>
            <p:spPr>
              <a:xfrm>
                <a:off x="5552217" y="3520000"/>
                <a:ext cx="0" cy="126300"/>
              </a:xfrm>
              <a:prstGeom prst="straightConnector1">
                <a:avLst/>
              </a:prstGeom>
              <a:noFill/>
              <a:ln w="19050" cap="flat" cmpd="sng">
                <a:solidFill>
                  <a:schemeClr val="tx1"/>
                </a:solidFill>
                <a:prstDash val="solid"/>
                <a:round/>
                <a:headEnd type="none" w="med" len="med"/>
                <a:tailEnd type="none" w="med" len="med"/>
              </a:ln>
            </p:spPr>
          </p:cxnSp>
          <p:cxnSp>
            <p:nvCxnSpPr>
              <p:cNvPr id="144" name="Google Shape;2322;p40">
                <a:extLst>
                  <a:ext uri="{FF2B5EF4-FFF2-40B4-BE49-F238E27FC236}">
                    <a16:creationId xmlns:a16="http://schemas.microsoft.com/office/drawing/2014/main" id="{597B4A50-9196-EFB2-ADB4-BF3B88E04177}"/>
                  </a:ext>
                </a:extLst>
              </p:cNvPr>
              <p:cNvCxnSpPr>
                <a:stCxn id="148" idx="0"/>
              </p:cNvCxnSpPr>
              <p:nvPr/>
            </p:nvCxnSpPr>
            <p:spPr>
              <a:xfrm rot="10800000">
                <a:off x="7511125" y="3828800"/>
                <a:ext cx="0" cy="126300"/>
              </a:xfrm>
              <a:prstGeom prst="straightConnector1">
                <a:avLst/>
              </a:prstGeom>
              <a:noFill/>
              <a:ln w="19050" cap="flat" cmpd="sng">
                <a:solidFill>
                  <a:schemeClr val="tx1"/>
                </a:solidFill>
                <a:prstDash val="solid"/>
                <a:round/>
                <a:headEnd type="none" w="med" len="med"/>
                <a:tailEnd type="none" w="med" len="med"/>
              </a:ln>
            </p:spPr>
          </p:cxnSp>
          <p:sp>
            <p:nvSpPr>
              <p:cNvPr id="145" name="Google Shape;2304;p40">
                <a:extLst>
                  <a:ext uri="{FF2B5EF4-FFF2-40B4-BE49-F238E27FC236}">
                    <a16:creationId xmlns:a16="http://schemas.microsoft.com/office/drawing/2014/main" id="{86A740BC-BB59-CAE9-EA1C-3D69CBF06816}"/>
                  </a:ext>
                </a:extLst>
              </p:cNvPr>
              <p:cNvSpPr/>
              <p:nvPr/>
            </p:nvSpPr>
            <p:spPr>
              <a:xfrm>
                <a:off x="3306958" y="2247475"/>
                <a:ext cx="572700" cy="572700"/>
              </a:xfrm>
              <a:prstGeom prst="ellipse">
                <a:avLst/>
              </a:prstGeom>
              <a:noFill/>
              <a:ln w="19050" cap="flat" cmpd="sng">
                <a:solidFill>
                  <a:schemeClr val="tx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400" b="1" dirty="0">
                    <a:solidFill>
                      <a:schemeClr val="dk1"/>
                    </a:solidFill>
                    <a:latin typeface="Bahnschrift" panose="020B0502040204020203" pitchFamily="34" charset="0"/>
                    <a:ea typeface="Lexend Deca"/>
                    <a:cs typeface="Lexend Deca"/>
                    <a:sym typeface="Lexend Deca"/>
                  </a:rPr>
                  <a:t>2</a:t>
                </a:r>
                <a:endParaRPr sz="2400" b="1" dirty="0">
                  <a:solidFill>
                    <a:schemeClr val="dk1"/>
                  </a:solidFill>
                  <a:latin typeface="Bahnschrift" panose="020B0502040204020203" pitchFamily="34" charset="0"/>
                  <a:ea typeface="Lexend Deca"/>
                  <a:cs typeface="Lexend Deca"/>
                  <a:sym typeface="Lexend Deca"/>
                </a:endParaRPr>
              </a:p>
            </p:txBody>
          </p:sp>
          <p:sp>
            <p:nvSpPr>
              <p:cNvPr id="146" name="Google Shape;2307;p40">
                <a:extLst>
                  <a:ext uri="{FF2B5EF4-FFF2-40B4-BE49-F238E27FC236}">
                    <a16:creationId xmlns:a16="http://schemas.microsoft.com/office/drawing/2014/main" id="{CF29F2F6-AE2C-0248-CDE1-E02EB7D36C25}"/>
                  </a:ext>
                </a:extLst>
              </p:cNvPr>
              <p:cNvSpPr/>
              <p:nvPr/>
            </p:nvSpPr>
            <p:spPr>
              <a:xfrm>
                <a:off x="7224775" y="2247475"/>
                <a:ext cx="572700" cy="572700"/>
              </a:xfrm>
              <a:prstGeom prst="ellipse">
                <a:avLst/>
              </a:prstGeom>
              <a:noFill/>
              <a:ln w="19050" cap="flat" cmpd="sng">
                <a:solidFill>
                  <a:schemeClr val="tx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400" b="1" dirty="0">
                    <a:solidFill>
                      <a:schemeClr val="dk1"/>
                    </a:solidFill>
                    <a:latin typeface="Bahnschrift" panose="020B0502040204020203" pitchFamily="34" charset="0"/>
                    <a:ea typeface="Lexend Deca"/>
                    <a:cs typeface="Lexend Deca"/>
                    <a:sym typeface="Lexend Deca"/>
                  </a:rPr>
                  <a:t>4</a:t>
                </a:r>
                <a:endParaRPr sz="2400" b="1" dirty="0">
                  <a:solidFill>
                    <a:schemeClr val="dk1"/>
                  </a:solidFill>
                  <a:latin typeface="Bahnschrift" panose="020B0502040204020203" pitchFamily="34" charset="0"/>
                  <a:ea typeface="Lexend Deca"/>
                  <a:cs typeface="Lexend Deca"/>
                  <a:sym typeface="Lexend Deca"/>
                </a:endParaRPr>
              </a:p>
            </p:txBody>
          </p:sp>
          <p:sp>
            <p:nvSpPr>
              <p:cNvPr id="147" name="Google Shape;2319;p40">
                <a:extLst>
                  <a:ext uri="{FF2B5EF4-FFF2-40B4-BE49-F238E27FC236}">
                    <a16:creationId xmlns:a16="http://schemas.microsoft.com/office/drawing/2014/main" id="{D79C5E11-EC58-30D8-BAD7-D6A9E0F0F941}"/>
                  </a:ext>
                </a:extLst>
              </p:cNvPr>
              <p:cNvSpPr/>
              <p:nvPr/>
            </p:nvSpPr>
            <p:spPr>
              <a:xfrm>
                <a:off x="3306958" y="3955100"/>
                <a:ext cx="572700" cy="572700"/>
              </a:xfrm>
              <a:prstGeom prst="ellipse">
                <a:avLst/>
              </a:prstGeom>
              <a:noFill/>
              <a:ln w="19050" cap="flat" cmpd="sng">
                <a:solidFill>
                  <a:schemeClr val="tx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400" b="1" dirty="0">
                    <a:solidFill>
                      <a:schemeClr val="dk1"/>
                    </a:solidFill>
                    <a:latin typeface="Bahnschrift" panose="020B0502040204020203" pitchFamily="34" charset="0"/>
                    <a:ea typeface="Lexend Deca"/>
                    <a:cs typeface="Lexend Deca"/>
                    <a:sym typeface="Lexend Deca"/>
                  </a:rPr>
                  <a:t>7</a:t>
                </a:r>
                <a:endParaRPr sz="2400" b="1" dirty="0">
                  <a:solidFill>
                    <a:schemeClr val="dk1"/>
                  </a:solidFill>
                  <a:latin typeface="Bahnschrift" panose="020B0502040204020203" pitchFamily="34" charset="0"/>
                  <a:ea typeface="Lexend Deca"/>
                  <a:cs typeface="Lexend Deca"/>
                  <a:sym typeface="Lexend Deca"/>
                </a:endParaRPr>
              </a:p>
            </p:txBody>
          </p:sp>
          <p:sp>
            <p:nvSpPr>
              <p:cNvPr id="148" name="Google Shape;2323;p40">
                <a:extLst>
                  <a:ext uri="{FF2B5EF4-FFF2-40B4-BE49-F238E27FC236}">
                    <a16:creationId xmlns:a16="http://schemas.microsoft.com/office/drawing/2014/main" id="{4B315CFD-895E-0A35-5C03-CAE7C8086F6F}"/>
                  </a:ext>
                </a:extLst>
              </p:cNvPr>
              <p:cNvSpPr/>
              <p:nvPr/>
            </p:nvSpPr>
            <p:spPr>
              <a:xfrm>
                <a:off x="7224775" y="3955100"/>
                <a:ext cx="572700" cy="572700"/>
              </a:xfrm>
              <a:prstGeom prst="ellipse">
                <a:avLst/>
              </a:prstGeom>
              <a:noFill/>
              <a:ln w="19050" cap="flat" cmpd="sng">
                <a:solidFill>
                  <a:schemeClr val="tx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400" b="1" dirty="0">
                    <a:solidFill>
                      <a:schemeClr val="dk1"/>
                    </a:solidFill>
                    <a:latin typeface="Bahnschrift" panose="020B0502040204020203" pitchFamily="34" charset="0"/>
                    <a:ea typeface="Lexend Deca"/>
                    <a:cs typeface="Lexend Deca"/>
                    <a:sym typeface="Lexend Deca"/>
                  </a:rPr>
                  <a:t>5</a:t>
                </a:r>
                <a:endParaRPr sz="2400" b="1" dirty="0">
                  <a:solidFill>
                    <a:schemeClr val="dk1"/>
                  </a:solidFill>
                  <a:latin typeface="Bahnschrift" panose="020B0502040204020203" pitchFamily="34" charset="0"/>
                  <a:ea typeface="Lexend Deca"/>
                  <a:cs typeface="Lexend Deca"/>
                  <a:sym typeface="Lexend Deca"/>
                </a:endParaRPr>
              </a:p>
            </p:txBody>
          </p:sp>
          <p:sp>
            <p:nvSpPr>
              <p:cNvPr id="149" name="Google Shape;2317;p40">
                <a:extLst>
                  <a:ext uri="{FF2B5EF4-FFF2-40B4-BE49-F238E27FC236}">
                    <a16:creationId xmlns:a16="http://schemas.microsoft.com/office/drawing/2014/main" id="{C307A84D-E8A5-3158-4C8D-957299B3321C}"/>
                  </a:ext>
                </a:extLst>
              </p:cNvPr>
              <p:cNvSpPr/>
              <p:nvPr/>
            </p:nvSpPr>
            <p:spPr>
              <a:xfrm>
                <a:off x="1348050" y="2947300"/>
                <a:ext cx="572700" cy="572700"/>
              </a:xfrm>
              <a:prstGeom prst="ellipse">
                <a:avLst/>
              </a:prstGeom>
              <a:noFill/>
              <a:ln w="19050" cap="flat" cmpd="sng">
                <a:solidFill>
                  <a:schemeClr val="tx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400" b="1" dirty="0">
                    <a:solidFill>
                      <a:schemeClr val="dk1"/>
                    </a:solidFill>
                    <a:latin typeface="Bahnschrift" panose="020B0502040204020203" pitchFamily="34" charset="0"/>
                    <a:ea typeface="Lexend Deca"/>
                    <a:cs typeface="Lexend Deca"/>
                    <a:sym typeface="Lexend Deca"/>
                  </a:rPr>
                  <a:t>8</a:t>
                </a:r>
                <a:endParaRPr sz="2400" b="1" dirty="0">
                  <a:solidFill>
                    <a:schemeClr val="dk1"/>
                  </a:solidFill>
                  <a:latin typeface="Bahnschrift" panose="020B0502040204020203" pitchFamily="34" charset="0"/>
                  <a:ea typeface="Lexend Deca"/>
                  <a:cs typeface="Lexend Deca"/>
                  <a:sym typeface="Lexend Deca"/>
                </a:endParaRPr>
              </a:p>
            </p:txBody>
          </p:sp>
          <p:sp>
            <p:nvSpPr>
              <p:cNvPr id="150" name="Google Shape;2321;p40">
                <a:extLst>
                  <a:ext uri="{FF2B5EF4-FFF2-40B4-BE49-F238E27FC236}">
                    <a16:creationId xmlns:a16="http://schemas.microsoft.com/office/drawing/2014/main" id="{82755906-CA0E-C1B1-6F5D-D374DCEA4879}"/>
                  </a:ext>
                </a:extLst>
              </p:cNvPr>
              <p:cNvSpPr/>
              <p:nvPr/>
            </p:nvSpPr>
            <p:spPr>
              <a:xfrm>
                <a:off x="5265867" y="2947300"/>
                <a:ext cx="572700" cy="572700"/>
              </a:xfrm>
              <a:prstGeom prst="ellipse">
                <a:avLst/>
              </a:prstGeom>
              <a:noFill/>
              <a:ln w="19050" cap="flat" cmpd="sng">
                <a:solidFill>
                  <a:schemeClr val="tx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400" b="1" dirty="0">
                    <a:solidFill>
                      <a:schemeClr val="dk1"/>
                    </a:solidFill>
                    <a:latin typeface="Bahnschrift" panose="020B0502040204020203" pitchFamily="34" charset="0"/>
                    <a:ea typeface="Lexend Deca"/>
                    <a:cs typeface="Lexend Deca"/>
                    <a:sym typeface="Lexend Deca"/>
                  </a:rPr>
                  <a:t>6</a:t>
                </a:r>
                <a:endParaRPr sz="2400" b="1" dirty="0">
                  <a:solidFill>
                    <a:schemeClr val="dk1"/>
                  </a:solidFill>
                  <a:latin typeface="Bahnschrift" panose="020B0502040204020203" pitchFamily="34" charset="0"/>
                  <a:ea typeface="Lexend Deca"/>
                  <a:cs typeface="Lexend Deca"/>
                  <a:sym typeface="Lexend Deca"/>
                </a:endParaRPr>
              </a:p>
            </p:txBody>
          </p:sp>
          <p:cxnSp>
            <p:nvCxnSpPr>
              <p:cNvPr id="151" name="Google Shape;2324;p40">
                <a:extLst>
                  <a:ext uri="{FF2B5EF4-FFF2-40B4-BE49-F238E27FC236}">
                    <a16:creationId xmlns:a16="http://schemas.microsoft.com/office/drawing/2014/main" id="{9AF32001-5AB8-A164-AD6A-ECE544AABC45}"/>
                  </a:ext>
                </a:extLst>
              </p:cNvPr>
              <p:cNvCxnSpPr>
                <a:stCxn id="146" idx="6"/>
                <a:endCxn id="148" idx="6"/>
              </p:cNvCxnSpPr>
              <p:nvPr/>
            </p:nvCxnSpPr>
            <p:spPr>
              <a:xfrm>
                <a:off x="7797475" y="2533825"/>
                <a:ext cx="600" cy="1707600"/>
              </a:xfrm>
              <a:prstGeom prst="curvedConnector3">
                <a:avLst>
                  <a:gd name="adj1" fmla="val 126987500"/>
                </a:avLst>
              </a:prstGeom>
              <a:noFill/>
              <a:ln w="19050" cap="flat" cmpd="sng">
                <a:solidFill>
                  <a:schemeClr val="tx1"/>
                </a:solidFill>
                <a:prstDash val="dash"/>
                <a:round/>
                <a:headEnd type="none" w="med" len="med"/>
                <a:tailEnd type="none" w="med" len="med"/>
              </a:ln>
            </p:spPr>
          </p:cxnSp>
          <p:cxnSp>
            <p:nvCxnSpPr>
              <p:cNvPr id="152" name="Google Shape;2325;p40">
                <a:extLst>
                  <a:ext uri="{FF2B5EF4-FFF2-40B4-BE49-F238E27FC236}">
                    <a16:creationId xmlns:a16="http://schemas.microsoft.com/office/drawing/2014/main" id="{133705BF-E96E-E675-3F5E-06C4E2E683E6}"/>
                  </a:ext>
                </a:extLst>
              </p:cNvPr>
              <p:cNvCxnSpPr>
                <a:stCxn id="148" idx="2"/>
                <a:endCxn id="150" idx="6"/>
              </p:cNvCxnSpPr>
              <p:nvPr/>
            </p:nvCxnSpPr>
            <p:spPr>
              <a:xfrm rot="10800000">
                <a:off x="5838475" y="3233750"/>
                <a:ext cx="1386300" cy="1007700"/>
              </a:xfrm>
              <a:prstGeom prst="curvedConnector3">
                <a:avLst>
                  <a:gd name="adj1" fmla="val 49997"/>
                </a:avLst>
              </a:prstGeom>
              <a:noFill/>
              <a:ln w="19050" cap="flat" cmpd="sng">
                <a:solidFill>
                  <a:schemeClr val="tx1"/>
                </a:solidFill>
                <a:prstDash val="dash"/>
                <a:round/>
                <a:headEnd type="none" w="med" len="med"/>
                <a:tailEnd type="none" w="med" len="med"/>
              </a:ln>
            </p:spPr>
          </p:cxnSp>
          <p:cxnSp>
            <p:nvCxnSpPr>
              <p:cNvPr id="153" name="Google Shape;2326;p40">
                <a:extLst>
                  <a:ext uri="{FF2B5EF4-FFF2-40B4-BE49-F238E27FC236}">
                    <a16:creationId xmlns:a16="http://schemas.microsoft.com/office/drawing/2014/main" id="{48715833-F7BE-0801-2BDD-079B2146A982}"/>
                  </a:ext>
                </a:extLst>
              </p:cNvPr>
              <p:cNvCxnSpPr>
                <a:stCxn id="150" idx="2"/>
                <a:endCxn id="147" idx="6"/>
              </p:cNvCxnSpPr>
              <p:nvPr/>
            </p:nvCxnSpPr>
            <p:spPr>
              <a:xfrm flipH="1">
                <a:off x="3879567" y="3233650"/>
                <a:ext cx="1386300" cy="1007700"/>
              </a:xfrm>
              <a:prstGeom prst="curvedConnector3">
                <a:avLst>
                  <a:gd name="adj1" fmla="val 49997"/>
                </a:avLst>
              </a:prstGeom>
              <a:noFill/>
              <a:ln w="19050" cap="flat" cmpd="sng">
                <a:solidFill>
                  <a:schemeClr val="tx1"/>
                </a:solidFill>
                <a:prstDash val="dash"/>
                <a:round/>
                <a:headEnd type="none" w="med" len="med"/>
                <a:tailEnd type="none" w="med" len="med"/>
              </a:ln>
            </p:spPr>
          </p:cxnSp>
          <p:cxnSp>
            <p:nvCxnSpPr>
              <p:cNvPr id="154" name="Google Shape;2327;p40">
                <a:extLst>
                  <a:ext uri="{FF2B5EF4-FFF2-40B4-BE49-F238E27FC236}">
                    <a16:creationId xmlns:a16="http://schemas.microsoft.com/office/drawing/2014/main" id="{C5D81743-12F1-A879-D499-D67905B62314}"/>
                  </a:ext>
                </a:extLst>
              </p:cNvPr>
              <p:cNvCxnSpPr>
                <a:stCxn id="147" idx="2"/>
                <a:endCxn id="149" idx="6"/>
              </p:cNvCxnSpPr>
              <p:nvPr/>
            </p:nvCxnSpPr>
            <p:spPr>
              <a:xfrm rot="10800000">
                <a:off x="1920658" y="3233750"/>
                <a:ext cx="1386300" cy="1007700"/>
              </a:xfrm>
              <a:prstGeom prst="curvedConnector3">
                <a:avLst>
                  <a:gd name="adj1" fmla="val 49997"/>
                </a:avLst>
              </a:prstGeom>
              <a:noFill/>
              <a:ln w="19050" cap="flat" cmpd="sng">
                <a:solidFill>
                  <a:schemeClr val="tx1"/>
                </a:solidFill>
                <a:prstDash val="dash"/>
                <a:round/>
                <a:headEnd type="none" w="med" len="med"/>
                <a:tailEnd type="none" w="med" len="med"/>
              </a:ln>
            </p:spPr>
          </p:cxnSp>
        </p:grpSp>
        <p:sp>
          <p:nvSpPr>
            <p:cNvPr id="155" name="TextBox 154">
              <a:extLst>
                <a:ext uri="{FF2B5EF4-FFF2-40B4-BE49-F238E27FC236}">
                  <a16:creationId xmlns:a16="http://schemas.microsoft.com/office/drawing/2014/main" id="{188E977B-A915-29EF-0271-B45180028B63}"/>
                </a:ext>
              </a:extLst>
            </p:cNvPr>
            <p:cNvSpPr txBox="1"/>
            <p:nvPr/>
          </p:nvSpPr>
          <p:spPr>
            <a:xfrm>
              <a:off x="1489062" y="2519370"/>
              <a:ext cx="2266288" cy="707886"/>
            </a:xfrm>
            <a:prstGeom prst="rect">
              <a:avLst/>
            </a:prstGeom>
            <a:noFill/>
          </p:spPr>
          <p:txBody>
            <a:bodyPr wrap="square" rtlCol="0">
              <a:spAutoFit/>
            </a:bodyPr>
            <a:lstStyle/>
            <a:p>
              <a:pPr algn="ctr"/>
              <a:r>
                <a:rPr lang="en-US" sz="1000" dirty="0">
                  <a:latin typeface="Sora" pitchFamily="2" charset="0"/>
                  <a:cs typeface="Sora" pitchFamily="2" charset="0"/>
                </a:rPr>
                <a:t>YOLO started in (2016) by Joseph Redmon and Santosh </a:t>
              </a:r>
              <a:r>
                <a:rPr lang="en-US" sz="1000" dirty="0" err="1">
                  <a:latin typeface="Sora" pitchFamily="2" charset="0"/>
                  <a:cs typeface="Sora" pitchFamily="2" charset="0"/>
                </a:rPr>
                <a:t>Divvala</a:t>
              </a:r>
              <a:r>
                <a:rPr lang="en-US" sz="1000" dirty="0">
                  <a:latin typeface="Sora" pitchFamily="2" charset="0"/>
                  <a:cs typeface="Sora" pitchFamily="2" charset="0"/>
                </a:rPr>
                <a:t> introduced a new way of detecting objects.</a:t>
              </a:r>
            </a:p>
          </p:txBody>
        </p:sp>
        <p:sp>
          <p:nvSpPr>
            <p:cNvPr id="156" name="TextBox 155">
              <a:extLst>
                <a:ext uri="{FF2B5EF4-FFF2-40B4-BE49-F238E27FC236}">
                  <a16:creationId xmlns:a16="http://schemas.microsoft.com/office/drawing/2014/main" id="{75D23A7C-CBBA-3610-0812-7E743A87D2B3}"/>
                </a:ext>
              </a:extLst>
            </p:cNvPr>
            <p:cNvSpPr txBox="1"/>
            <p:nvPr/>
          </p:nvSpPr>
          <p:spPr>
            <a:xfrm>
              <a:off x="3909245" y="1849267"/>
              <a:ext cx="2266288" cy="861774"/>
            </a:xfrm>
            <a:prstGeom prst="rect">
              <a:avLst/>
            </a:prstGeom>
            <a:noFill/>
          </p:spPr>
          <p:txBody>
            <a:bodyPr wrap="square" rtlCol="0">
              <a:spAutoFit/>
            </a:bodyPr>
            <a:lstStyle/>
            <a:p>
              <a:pPr algn="ctr"/>
              <a:r>
                <a:rPr lang="en-US" sz="1000" dirty="0">
                  <a:latin typeface="Sora" pitchFamily="2" charset="0"/>
                  <a:cs typeface="Sora" pitchFamily="2" charset="0"/>
                </a:rPr>
                <a:t>YOLOv2 (2017): Known as YOLO9000, improved version in accuracy and performance like batch normalization and the Darknet-19 backbone.</a:t>
              </a:r>
            </a:p>
          </p:txBody>
        </p:sp>
        <p:sp>
          <p:nvSpPr>
            <p:cNvPr id="157" name="TextBox 156">
              <a:extLst>
                <a:ext uri="{FF2B5EF4-FFF2-40B4-BE49-F238E27FC236}">
                  <a16:creationId xmlns:a16="http://schemas.microsoft.com/office/drawing/2014/main" id="{1DC601E3-4BBD-2DCC-2AB1-E319B7BFEB1B}"/>
                </a:ext>
              </a:extLst>
            </p:cNvPr>
            <p:cNvSpPr txBox="1"/>
            <p:nvPr/>
          </p:nvSpPr>
          <p:spPr>
            <a:xfrm>
              <a:off x="6322175" y="2544542"/>
              <a:ext cx="2266288" cy="861774"/>
            </a:xfrm>
            <a:prstGeom prst="rect">
              <a:avLst/>
            </a:prstGeom>
            <a:noFill/>
          </p:spPr>
          <p:txBody>
            <a:bodyPr wrap="square" rtlCol="0">
              <a:spAutoFit/>
            </a:bodyPr>
            <a:lstStyle/>
            <a:p>
              <a:pPr algn="ctr"/>
              <a:r>
                <a:rPr lang="en-US" sz="1000" dirty="0">
                  <a:latin typeface="Sora" pitchFamily="2" charset="0"/>
                  <a:cs typeface="Sora" pitchFamily="2" charset="0"/>
                </a:rPr>
                <a:t>YOLOv3 (2018): This version introduced multi-scale predictions, allowing it to detect objects of different sizes more effectively.</a:t>
              </a:r>
            </a:p>
          </p:txBody>
        </p:sp>
        <p:sp>
          <p:nvSpPr>
            <p:cNvPr id="158" name="TextBox 157">
              <a:extLst>
                <a:ext uri="{FF2B5EF4-FFF2-40B4-BE49-F238E27FC236}">
                  <a16:creationId xmlns:a16="http://schemas.microsoft.com/office/drawing/2014/main" id="{6E51B7F2-B7F6-BC6E-0737-3AB1A3B0FC5F}"/>
                </a:ext>
              </a:extLst>
            </p:cNvPr>
            <p:cNvSpPr txBox="1"/>
            <p:nvPr/>
          </p:nvSpPr>
          <p:spPr>
            <a:xfrm>
              <a:off x="8742357" y="1853080"/>
              <a:ext cx="2266288" cy="861774"/>
            </a:xfrm>
            <a:prstGeom prst="rect">
              <a:avLst/>
            </a:prstGeom>
            <a:noFill/>
          </p:spPr>
          <p:txBody>
            <a:bodyPr wrap="square" rtlCol="0">
              <a:spAutoFit/>
            </a:bodyPr>
            <a:lstStyle/>
            <a:p>
              <a:pPr algn="ctr"/>
              <a:r>
                <a:rPr lang="en-US" sz="1000" dirty="0">
                  <a:latin typeface="Sora" pitchFamily="2" charset="0"/>
                  <a:cs typeface="Sora" pitchFamily="2" charset="0"/>
                </a:rPr>
                <a:t>YOLOv4 (2020): YOLOv4 introduced new techniques, like CSPDarknet53, making it faster and better at handling complex tasks.</a:t>
              </a:r>
            </a:p>
          </p:txBody>
        </p:sp>
        <p:sp>
          <p:nvSpPr>
            <p:cNvPr id="159" name="TextBox 158">
              <a:extLst>
                <a:ext uri="{FF2B5EF4-FFF2-40B4-BE49-F238E27FC236}">
                  <a16:creationId xmlns:a16="http://schemas.microsoft.com/office/drawing/2014/main" id="{6571653E-8CF7-092F-47B5-7AD3A983361B}"/>
                </a:ext>
              </a:extLst>
            </p:cNvPr>
            <p:cNvSpPr txBox="1"/>
            <p:nvPr/>
          </p:nvSpPr>
          <p:spPr>
            <a:xfrm>
              <a:off x="8738383" y="4087522"/>
              <a:ext cx="2266288" cy="707886"/>
            </a:xfrm>
            <a:prstGeom prst="rect">
              <a:avLst/>
            </a:prstGeom>
            <a:noFill/>
          </p:spPr>
          <p:txBody>
            <a:bodyPr wrap="square" rtlCol="0">
              <a:spAutoFit/>
            </a:bodyPr>
            <a:lstStyle/>
            <a:p>
              <a:pPr algn="ctr"/>
              <a:r>
                <a:rPr lang="en-US" sz="1000" dirty="0">
                  <a:latin typeface="Sora" pitchFamily="2" charset="0"/>
                  <a:cs typeface="Sora" pitchFamily="2" charset="0"/>
                </a:rPr>
                <a:t>YOLOv5 (2020): YOLOv5 developed by </a:t>
              </a:r>
              <a:r>
                <a:rPr lang="en-US" sz="1000" dirty="0" err="1">
                  <a:latin typeface="Sora" pitchFamily="2" charset="0"/>
                  <a:cs typeface="Sora" pitchFamily="2" charset="0"/>
                </a:rPr>
                <a:t>Ultralytics</a:t>
              </a:r>
              <a:r>
                <a:rPr lang="en-US" sz="1000" dirty="0">
                  <a:latin typeface="Sora" pitchFamily="2" charset="0"/>
                  <a:cs typeface="Sora" pitchFamily="2" charset="0"/>
                </a:rPr>
                <a:t>, became famous for its ease of use and better training features.</a:t>
              </a:r>
            </a:p>
          </p:txBody>
        </p:sp>
        <p:sp>
          <p:nvSpPr>
            <p:cNvPr id="160" name="TextBox 159">
              <a:extLst>
                <a:ext uri="{FF2B5EF4-FFF2-40B4-BE49-F238E27FC236}">
                  <a16:creationId xmlns:a16="http://schemas.microsoft.com/office/drawing/2014/main" id="{97CF8626-FD5A-8DF8-BBF2-44E1087E6028}"/>
                </a:ext>
              </a:extLst>
            </p:cNvPr>
            <p:cNvSpPr txBox="1"/>
            <p:nvPr/>
          </p:nvSpPr>
          <p:spPr>
            <a:xfrm>
              <a:off x="6334260" y="4689006"/>
              <a:ext cx="2266288" cy="707886"/>
            </a:xfrm>
            <a:prstGeom prst="rect">
              <a:avLst/>
            </a:prstGeom>
            <a:noFill/>
          </p:spPr>
          <p:txBody>
            <a:bodyPr wrap="square" rtlCol="0">
              <a:spAutoFit/>
            </a:bodyPr>
            <a:lstStyle/>
            <a:p>
              <a:pPr algn="ctr"/>
              <a:r>
                <a:rPr lang="en-US" sz="1000" dirty="0">
                  <a:latin typeface="Sora" pitchFamily="2" charset="0"/>
                  <a:cs typeface="Sora" pitchFamily="2" charset="0"/>
                </a:rPr>
                <a:t>YOLOv6 (2022): Released by </a:t>
              </a:r>
              <a:r>
                <a:rPr lang="en-US" sz="1000" dirty="0" err="1">
                  <a:latin typeface="Sora" pitchFamily="2" charset="0"/>
                  <a:cs typeface="Sora" pitchFamily="2" charset="0"/>
                </a:rPr>
                <a:t>Meituan</a:t>
              </a:r>
              <a:r>
                <a:rPr lang="en-US" sz="1000" dirty="0">
                  <a:latin typeface="Sora" pitchFamily="2" charset="0"/>
                  <a:cs typeface="Sora" pitchFamily="2" charset="0"/>
                </a:rPr>
                <a:t>, YOLOv6 made further improvements in speed and efficiency.</a:t>
              </a:r>
            </a:p>
          </p:txBody>
        </p:sp>
        <p:sp>
          <p:nvSpPr>
            <p:cNvPr id="161" name="TextBox 160">
              <a:extLst>
                <a:ext uri="{FF2B5EF4-FFF2-40B4-BE49-F238E27FC236}">
                  <a16:creationId xmlns:a16="http://schemas.microsoft.com/office/drawing/2014/main" id="{79D3E261-4BDA-066A-3CD7-F65C9526C2FA}"/>
                </a:ext>
              </a:extLst>
            </p:cNvPr>
            <p:cNvSpPr txBox="1"/>
            <p:nvPr/>
          </p:nvSpPr>
          <p:spPr>
            <a:xfrm>
              <a:off x="3891481" y="3957527"/>
              <a:ext cx="2266288" cy="861774"/>
            </a:xfrm>
            <a:prstGeom prst="rect">
              <a:avLst/>
            </a:prstGeom>
            <a:noFill/>
          </p:spPr>
          <p:txBody>
            <a:bodyPr wrap="square" rtlCol="0">
              <a:spAutoFit/>
            </a:bodyPr>
            <a:lstStyle/>
            <a:p>
              <a:pPr algn="ctr"/>
              <a:r>
                <a:rPr lang="en-US" sz="1000" dirty="0">
                  <a:latin typeface="Sora" pitchFamily="2" charset="0"/>
                  <a:cs typeface="Sora" pitchFamily="2" charset="0"/>
                </a:rPr>
                <a:t>YOLOv7 (2022): Created by Chien-Yao Wang, brought faster and more accurate object detection through an improved backbone.</a:t>
              </a:r>
            </a:p>
          </p:txBody>
        </p:sp>
        <p:sp>
          <p:nvSpPr>
            <p:cNvPr id="162" name="TextBox 161">
              <a:extLst>
                <a:ext uri="{FF2B5EF4-FFF2-40B4-BE49-F238E27FC236}">
                  <a16:creationId xmlns:a16="http://schemas.microsoft.com/office/drawing/2014/main" id="{C1E87B0D-C1E6-C6F2-ADE8-488594881C57}"/>
                </a:ext>
              </a:extLst>
            </p:cNvPr>
            <p:cNvSpPr txBox="1"/>
            <p:nvPr/>
          </p:nvSpPr>
          <p:spPr>
            <a:xfrm>
              <a:off x="1489061" y="4657214"/>
              <a:ext cx="2266288" cy="1169551"/>
            </a:xfrm>
            <a:prstGeom prst="rect">
              <a:avLst/>
            </a:prstGeom>
            <a:noFill/>
          </p:spPr>
          <p:txBody>
            <a:bodyPr wrap="square" rtlCol="0">
              <a:spAutoFit/>
            </a:bodyPr>
            <a:lstStyle/>
            <a:p>
              <a:pPr algn="ctr"/>
              <a:r>
                <a:rPr lang="en-US" sz="1000" dirty="0">
                  <a:latin typeface="Sora" pitchFamily="2" charset="0"/>
                  <a:cs typeface="Sora" pitchFamily="2" charset="0"/>
                </a:rPr>
                <a:t>YOLOv8 (2023): YOLOv8, created by Glenn </a:t>
              </a:r>
              <a:r>
                <a:rPr lang="en-US" sz="1000" dirty="0" err="1">
                  <a:latin typeface="Sora" pitchFamily="2" charset="0"/>
                  <a:cs typeface="Sora" pitchFamily="2" charset="0"/>
                </a:rPr>
                <a:t>Jocher</a:t>
              </a:r>
              <a:r>
                <a:rPr lang="en-US" sz="1000" dirty="0">
                  <a:latin typeface="Sora" pitchFamily="2" charset="0"/>
                  <a:cs typeface="Sora" pitchFamily="2" charset="0"/>
                </a:rPr>
                <a:t> and </a:t>
              </a:r>
              <a:r>
                <a:rPr lang="en-US" sz="1000" dirty="0" err="1">
                  <a:latin typeface="Sora" pitchFamily="2" charset="0"/>
                  <a:cs typeface="Sora" pitchFamily="2" charset="0"/>
                </a:rPr>
                <a:t>Ultralytics</a:t>
              </a:r>
              <a:r>
                <a:rPr lang="en-US" sz="1000" dirty="0">
                  <a:latin typeface="Sora" pitchFamily="2" charset="0"/>
                  <a:cs typeface="Sora" pitchFamily="2" charset="0"/>
                </a:rPr>
                <a:t>. It uses cutting-edge deep learning techniques that make it ideal for tasks like autonomous driving and advanced security systems</a:t>
              </a:r>
            </a:p>
          </p:txBody>
        </p:sp>
      </p:grpSp>
    </p:spTree>
    <p:extLst>
      <p:ext uri="{BB962C8B-B14F-4D97-AF65-F5344CB8AC3E}">
        <p14:creationId xmlns:p14="http://schemas.microsoft.com/office/powerpoint/2010/main" val="31875689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63F9F1F4-1708-F392-80DB-94516ABC2BC1}"/>
              </a:ext>
            </a:extLst>
          </p:cNvPr>
          <p:cNvGrpSpPr/>
          <p:nvPr/>
        </p:nvGrpSpPr>
        <p:grpSpPr>
          <a:xfrm>
            <a:off x="38265" y="75889"/>
            <a:ext cx="4283591" cy="400110"/>
            <a:chOff x="1519992" y="1800672"/>
            <a:chExt cx="6631903" cy="619453"/>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00672"/>
              <a:ext cx="860223" cy="619453"/>
            </a:xfrm>
            <a:prstGeom prst="rect">
              <a:avLst/>
            </a:prstGeom>
            <a:noFill/>
          </p:spPr>
          <p:txBody>
            <a:bodyPr wrap="square" rtlCol="0">
              <a:spAutoFit/>
            </a:bodyPr>
            <a:lstStyle/>
            <a:p>
              <a:pPr algn="ctr"/>
              <a:r>
                <a:rPr lang="en-US" sz="2000" dirty="0">
                  <a:latin typeface="Lexend Deca" pitchFamily="2" charset="0"/>
                </a:rPr>
                <a:t>05</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8" y="1853955"/>
              <a:ext cx="5915467" cy="524152"/>
            </a:xfrm>
            <a:prstGeom prst="rect">
              <a:avLst/>
            </a:prstGeom>
            <a:noFill/>
          </p:spPr>
          <p:txBody>
            <a:bodyPr wrap="square" rtlCol="0">
              <a:spAutoFit/>
            </a:bodyPr>
            <a:lstStyle/>
            <a:p>
              <a:r>
                <a:rPr lang="en-US" sz="1600" dirty="0">
                  <a:latin typeface="Lexend Deca" pitchFamily="2" charset="0"/>
                </a:rPr>
                <a:t>Training Object Detection Flowchart</a:t>
              </a:r>
            </a:p>
          </p:txBody>
        </p:sp>
      </p:grpSp>
      <p:sp>
        <p:nvSpPr>
          <p:cNvPr id="6" name="Flowchart: Connector 5">
            <a:extLst>
              <a:ext uri="{FF2B5EF4-FFF2-40B4-BE49-F238E27FC236}">
                <a16:creationId xmlns:a16="http://schemas.microsoft.com/office/drawing/2014/main" id="{AA1E94F0-E523-CB7E-5F0D-C8134719F36D}"/>
              </a:ext>
            </a:extLst>
          </p:cNvPr>
          <p:cNvSpPr/>
          <p:nvPr/>
        </p:nvSpPr>
        <p:spPr>
          <a:xfrm>
            <a:off x="11143934" y="540447"/>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0759910" y="-1225751"/>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422865" y="2102739"/>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753122" y="5267256"/>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1075440" y="1415446"/>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1328665" y="2433022"/>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rot="5400000" flipV="1">
            <a:off x="143220" y="4525737"/>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rot="5400000">
            <a:off x="-14123" y="3411134"/>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11550515" y="140978"/>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11629751" y="1102646"/>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rot="5400000">
            <a:off x="11502366" y="2476052"/>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0601596" y="490773"/>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11698368" y="2066924"/>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61497" y="2018915"/>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2440;p46">
            <a:extLst>
              <a:ext uri="{FF2B5EF4-FFF2-40B4-BE49-F238E27FC236}">
                <a16:creationId xmlns:a16="http://schemas.microsoft.com/office/drawing/2014/main" id="{9084BC19-B14E-C138-AA83-19D0610AA998}"/>
              </a:ext>
            </a:extLst>
          </p:cNvPr>
          <p:cNvGrpSpPr/>
          <p:nvPr/>
        </p:nvGrpSpPr>
        <p:grpSpPr>
          <a:xfrm>
            <a:off x="511712" y="4009203"/>
            <a:ext cx="546730" cy="531613"/>
            <a:chOff x="4434850" y="4159800"/>
            <a:chExt cx="456600" cy="443975"/>
          </a:xfrm>
        </p:grpSpPr>
        <p:sp>
          <p:nvSpPr>
            <p:cNvPr id="107" name="Google Shape;2441;p46">
              <a:extLst>
                <a:ext uri="{FF2B5EF4-FFF2-40B4-BE49-F238E27FC236}">
                  <a16:creationId xmlns:a16="http://schemas.microsoft.com/office/drawing/2014/main" id="{6E6594B5-C8C5-DB45-5A0E-D1C4FE90AD5B}"/>
                </a:ext>
              </a:extLst>
            </p:cNvPr>
            <p:cNvSpPr/>
            <p:nvPr/>
          </p:nvSpPr>
          <p:spPr>
            <a:xfrm>
              <a:off x="4434850" y="4159800"/>
              <a:ext cx="456600" cy="443975"/>
            </a:xfrm>
            <a:custGeom>
              <a:avLst/>
              <a:gdLst/>
              <a:ahLst/>
              <a:cxnLst/>
              <a:rect l="l" t="t" r="r" b="b"/>
              <a:pathLst>
                <a:path w="18264" h="17759" extrusionOk="0">
                  <a:moveTo>
                    <a:pt x="6647" y="11242"/>
                  </a:moveTo>
                  <a:cubicBezTo>
                    <a:pt x="6754" y="11376"/>
                    <a:pt x="6888" y="11590"/>
                    <a:pt x="6995" y="11697"/>
                  </a:cubicBezTo>
                  <a:lnTo>
                    <a:pt x="6540" y="12152"/>
                  </a:lnTo>
                  <a:lnTo>
                    <a:pt x="6085" y="11804"/>
                  </a:lnTo>
                  <a:lnTo>
                    <a:pt x="6647" y="11242"/>
                  </a:lnTo>
                  <a:close/>
                  <a:moveTo>
                    <a:pt x="5041" y="11510"/>
                  </a:moveTo>
                  <a:cubicBezTo>
                    <a:pt x="5094" y="11510"/>
                    <a:pt x="5148" y="11537"/>
                    <a:pt x="5201" y="11590"/>
                  </a:cubicBezTo>
                  <a:lnTo>
                    <a:pt x="6647" y="13036"/>
                  </a:lnTo>
                  <a:cubicBezTo>
                    <a:pt x="6754" y="13250"/>
                    <a:pt x="6754" y="13384"/>
                    <a:pt x="6647" y="13491"/>
                  </a:cubicBezTo>
                  <a:cubicBezTo>
                    <a:pt x="6647" y="13544"/>
                    <a:pt x="6593" y="13571"/>
                    <a:pt x="6526" y="13571"/>
                  </a:cubicBezTo>
                  <a:cubicBezTo>
                    <a:pt x="6459" y="13571"/>
                    <a:pt x="6379" y="13544"/>
                    <a:pt x="6326" y="13491"/>
                  </a:cubicBezTo>
                  <a:lnTo>
                    <a:pt x="4880" y="12045"/>
                  </a:lnTo>
                  <a:cubicBezTo>
                    <a:pt x="4746" y="11911"/>
                    <a:pt x="4746" y="11697"/>
                    <a:pt x="4880" y="11590"/>
                  </a:cubicBezTo>
                  <a:cubicBezTo>
                    <a:pt x="4934" y="11537"/>
                    <a:pt x="4987" y="11510"/>
                    <a:pt x="5041" y="11510"/>
                  </a:cubicBezTo>
                  <a:close/>
                  <a:moveTo>
                    <a:pt x="11572" y="1"/>
                  </a:moveTo>
                  <a:cubicBezTo>
                    <a:pt x="9778" y="1"/>
                    <a:pt x="8092" y="777"/>
                    <a:pt x="6754" y="2008"/>
                  </a:cubicBezTo>
                  <a:cubicBezTo>
                    <a:pt x="5764" y="3106"/>
                    <a:pt x="4987" y="4551"/>
                    <a:pt x="4880" y="6130"/>
                  </a:cubicBezTo>
                  <a:cubicBezTo>
                    <a:pt x="4880" y="6237"/>
                    <a:pt x="4987" y="6451"/>
                    <a:pt x="5094" y="6451"/>
                  </a:cubicBezTo>
                  <a:cubicBezTo>
                    <a:pt x="5309" y="6451"/>
                    <a:pt x="5416" y="6344"/>
                    <a:pt x="5416" y="6237"/>
                  </a:cubicBezTo>
                  <a:cubicBezTo>
                    <a:pt x="5549" y="4792"/>
                    <a:pt x="6219" y="3454"/>
                    <a:pt x="7209" y="2329"/>
                  </a:cubicBezTo>
                  <a:cubicBezTo>
                    <a:pt x="8333" y="1205"/>
                    <a:pt x="9885" y="536"/>
                    <a:pt x="11572" y="536"/>
                  </a:cubicBezTo>
                  <a:cubicBezTo>
                    <a:pt x="13231" y="536"/>
                    <a:pt x="14784" y="1205"/>
                    <a:pt x="15908" y="2329"/>
                  </a:cubicBezTo>
                  <a:cubicBezTo>
                    <a:pt x="17032" y="3561"/>
                    <a:pt x="17701" y="5113"/>
                    <a:pt x="17701" y="6692"/>
                  </a:cubicBezTo>
                  <a:cubicBezTo>
                    <a:pt x="17701" y="8352"/>
                    <a:pt x="17032" y="9904"/>
                    <a:pt x="15908" y="11135"/>
                  </a:cubicBezTo>
                  <a:cubicBezTo>
                    <a:pt x="14676" y="12313"/>
                    <a:pt x="13091" y="12902"/>
                    <a:pt x="11518" y="12902"/>
                  </a:cubicBezTo>
                  <a:cubicBezTo>
                    <a:pt x="9946" y="12902"/>
                    <a:pt x="8387" y="12313"/>
                    <a:pt x="7209" y="11135"/>
                  </a:cubicBezTo>
                  <a:cubicBezTo>
                    <a:pt x="6219" y="10038"/>
                    <a:pt x="5549" y="8700"/>
                    <a:pt x="5416" y="7227"/>
                  </a:cubicBezTo>
                  <a:cubicBezTo>
                    <a:pt x="5416" y="7120"/>
                    <a:pt x="5309" y="7013"/>
                    <a:pt x="5094" y="7013"/>
                  </a:cubicBezTo>
                  <a:cubicBezTo>
                    <a:pt x="4987" y="7013"/>
                    <a:pt x="4880" y="7120"/>
                    <a:pt x="4880" y="7361"/>
                  </a:cubicBezTo>
                  <a:cubicBezTo>
                    <a:pt x="4987" y="8566"/>
                    <a:pt x="5549" y="9904"/>
                    <a:pt x="6326" y="10921"/>
                  </a:cubicBezTo>
                  <a:lnTo>
                    <a:pt x="5764" y="11376"/>
                  </a:lnTo>
                  <a:lnTo>
                    <a:pt x="5656" y="11242"/>
                  </a:lnTo>
                  <a:cubicBezTo>
                    <a:pt x="5429" y="11082"/>
                    <a:pt x="5235" y="11001"/>
                    <a:pt x="5041" y="11001"/>
                  </a:cubicBezTo>
                  <a:cubicBezTo>
                    <a:pt x="4847" y="11001"/>
                    <a:pt x="4653" y="11082"/>
                    <a:pt x="4425" y="11242"/>
                  </a:cubicBezTo>
                  <a:cubicBezTo>
                    <a:pt x="4211" y="11483"/>
                    <a:pt x="4211" y="11911"/>
                    <a:pt x="4425" y="12259"/>
                  </a:cubicBezTo>
                  <a:lnTo>
                    <a:pt x="865" y="15712"/>
                  </a:lnTo>
                  <a:cubicBezTo>
                    <a:pt x="1" y="16577"/>
                    <a:pt x="862" y="17758"/>
                    <a:pt x="1805" y="17758"/>
                  </a:cubicBezTo>
                  <a:cubicBezTo>
                    <a:pt x="2088" y="17758"/>
                    <a:pt x="2379" y="17652"/>
                    <a:pt x="2632" y="17398"/>
                  </a:cubicBezTo>
                  <a:lnTo>
                    <a:pt x="4077" y="15926"/>
                  </a:lnTo>
                  <a:cubicBezTo>
                    <a:pt x="4211" y="15819"/>
                    <a:pt x="4211" y="15605"/>
                    <a:pt x="4077" y="15498"/>
                  </a:cubicBezTo>
                  <a:lnTo>
                    <a:pt x="3756" y="15498"/>
                  </a:lnTo>
                  <a:lnTo>
                    <a:pt x="2204" y="17050"/>
                  </a:lnTo>
                  <a:cubicBezTo>
                    <a:pt x="2078" y="17176"/>
                    <a:pt x="1930" y="17229"/>
                    <a:pt x="1784" y="17229"/>
                  </a:cubicBezTo>
                  <a:cubicBezTo>
                    <a:pt x="1272" y="17229"/>
                    <a:pt x="774" y="16580"/>
                    <a:pt x="1294" y="16060"/>
                  </a:cubicBezTo>
                  <a:lnTo>
                    <a:pt x="4746" y="12581"/>
                  </a:lnTo>
                  <a:lnTo>
                    <a:pt x="5656" y="13598"/>
                  </a:lnTo>
                  <a:lnTo>
                    <a:pt x="4532" y="14722"/>
                  </a:lnTo>
                  <a:cubicBezTo>
                    <a:pt x="4425" y="14829"/>
                    <a:pt x="4425" y="15043"/>
                    <a:pt x="4532" y="15150"/>
                  </a:cubicBezTo>
                  <a:cubicBezTo>
                    <a:pt x="4586" y="15204"/>
                    <a:pt x="4639" y="15230"/>
                    <a:pt x="4696" y="15230"/>
                  </a:cubicBezTo>
                  <a:cubicBezTo>
                    <a:pt x="4753" y="15230"/>
                    <a:pt x="4813" y="15204"/>
                    <a:pt x="4880" y="15150"/>
                  </a:cubicBezTo>
                  <a:lnTo>
                    <a:pt x="6085" y="13919"/>
                  </a:lnTo>
                  <a:cubicBezTo>
                    <a:pt x="6243" y="14028"/>
                    <a:pt x="6395" y="14088"/>
                    <a:pt x="6547" y="14088"/>
                  </a:cubicBezTo>
                  <a:cubicBezTo>
                    <a:pt x="6730" y="14088"/>
                    <a:pt x="6912" y="14002"/>
                    <a:pt x="7102" y="13812"/>
                  </a:cubicBezTo>
                  <a:cubicBezTo>
                    <a:pt x="7316" y="13598"/>
                    <a:pt x="7316" y="13036"/>
                    <a:pt x="7102" y="12714"/>
                  </a:cubicBezTo>
                  <a:lnTo>
                    <a:pt x="6888" y="12581"/>
                  </a:lnTo>
                  <a:lnTo>
                    <a:pt x="7423" y="12045"/>
                  </a:lnTo>
                  <a:cubicBezTo>
                    <a:pt x="8638" y="12956"/>
                    <a:pt x="10084" y="13404"/>
                    <a:pt x="11521" y="13404"/>
                  </a:cubicBezTo>
                  <a:cubicBezTo>
                    <a:pt x="13251" y="13404"/>
                    <a:pt x="14969" y="12755"/>
                    <a:pt x="16256" y="11483"/>
                  </a:cubicBezTo>
                  <a:cubicBezTo>
                    <a:pt x="17594" y="10252"/>
                    <a:pt x="18263" y="8566"/>
                    <a:pt x="18263" y="6692"/>
                  </a:cubicBezTo>
                  <a:cubicBezTo>
                    <a:pt x="18263" y="4899"/>
                    <a:pt x="17594" y="3213"/>
                    <a:pt x="16256" y="2008"/>
                  </a:cubicBezTo>
                  <a:cubicBezTo>
                    <a:pt x="15024" y="777"/>
                    <a:pt x="13338"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42;p46">
              <a:extLst>
                <a:ext uri="{FF2B5EF4-FFF2-40B4-BE49-F238E27FC236}">
                  <a16:creationId xmlns:a16="http://schemas.microsoft.com/office/drawing/2014/main" id="{8017F215-F499-B1E6-106F-47069D605E8B}"/>
                </a:ext>
              </a:extLst>
            </p:cNvPr>
            <p:cNvSpPr/>
            <p:nvPr/>
          </p:nvSpPr>
          <p:spPr>
            <a:xfrm>
              <a:off x="4567550" y="4187250"/>
              <a:ext cx="309825" cy="281900"/>
            </a:xfrm>
            <a:custGeom>
              <a:avLst/>
              <a:gdLst/>
              <a:ahLst/>
              <a:cxnLst/>
              <a:rect l="l" t="t" r="r" b="b"/>
              <a:pathLst>
                <a:path w="12393" h="11276" extrusionOk="0">
                  <a:moveTo>
                    <a:pt x="5702" y="0"/>
                  </a:moveTo>
                  <a:cubicBezTo>
                    <a:pt x="4363" y="107"/>
                    <a:pt x="3132" y="776"/>
                    <a:pt x="2249" y="1686"/>
                  </a:cubicBezTo>
                  <a:cubicBezTo>
                    <a:pt x="1" y="3908"/>
                    <a:pt x="1" y="7468"/>
                    <a:pt x="2249" y="9609"/>
                  </a:cubicBezTo>
                  <a:cubicBezTo>
                    <a:pt x="3306" y="10720"/>
                    <a:pt x="4751" y="11275"/>
                    <a:pt x="6197" y="11275"/>
                  </a:cubicBezTo>
                  <a:cubicBezTo>
                    <a:pt x="7642" y="11275"/>
                    <a:pt x="9087" y="10720"/>
                    <a:pt x="10145" y="9609"/>
                  </a:cubicBezTo>
                  <a:cubicBezTo>
                    <a:pt x="12393" y="7468"/>
                    <a:pt x="12393" y="3908"/>
                    <a:pt x="10145" y="1686"/>
                  </a:cubicBezTo>
                  <a:cubicBezTo>
                    <a:pt x="9261" y="776"/>
                    <a:pt x="8137" y="241"/>
                    <a:pt x="6933" y="107"/>
                  </a:cubicBezTo>
                  <a:cubicBezTo>
                    <a:pt x="6869" y="79"/>
                    <a:pt x="6815" y="66"/>
                    <a:pt x="6770" y="66"/>
                  </a:cubicBezTo>
                  <a:cubicBezTo>
                    <a:pt x="6643" y="66"/>
                    <a:pt x="6585" y="171"/>
                    <a:pt x="6585" y="348"/>
                  </a:cubicBezTo>
                  <a:cubicBezTo>
                    <a:pt x="6585" y="455"/>
                    <a:pt x="6692" y="562"/>
                    <a:pt x="6799" y="562"/>
                  </a:cubicBezTo>
                  <a:cubicBezTo>
                    <a:pt x="7923" y="669"/>
                    <a:pt x="9047" y="1231"/>
                    <a:pt x="9824" y="2008"/>
                  </a:cubicBezTo>
                  <a:cubicBezTo>
                    <a:pt x="11831" y="4015"/>
                    <a:pt x="11831" y="7254"/>
                    <a:pt x="9824" y="9261"/>
                  </a:cubicBezTo>
                  <a:cubicBezTo>
                    <a:pt x="8820" y="10211"/>
                    <a:pt x="7508" y="10686"/>
                    <a:pt x="6197" y="10686"/>
                  </a:cubicBezTo>
                  <a:cubicBezTo>
                    <a:pt x="4885" y="10686"/>
                    <a:pt x="3574" y="10211"/>
                    <a:pt x="2570" y="9261"/>
                  </a:cubicBezTo>
                  <a:cubicBezTo>
                    <a:pt x="563" y="7254"/>
                    <a:pt x="563" y="4015"/>
                    <a:pt x="2570" y="2008"/>
                  </a:cubicBezTo>
                  <a:cubicBezTo>
                    <a:pt x="3453" y="1231"/>
                    <a:pt x="4577" y="669"/>
                    <a:pt x="5702" y="562"/>
                  </a:cubicBezTo>
                  <a:cubicBezTo>
                    <a:pt x="5916" y="562"/>
                    <a:pt x="6023" y="455"/>
                    <a:pt x="5916" y="241"/>
                  </a:cubicBezTo>
                  <a:cubicBezTo>
                    <a:pt x="5916" y="107"/>
                    <a:pt x="5809" y="0"/>
                    <a:pt x="5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43;p46">
              <a:extLst>
                <a:ext uri="{FF2B5EF4-FFF2-40B4-BE49-F238E27FC236}">
                  <a16:creationId xmlns:a16="http://schemas.microsoft.com/office/drawing/2014/main" id="{D16CF6DA-09AE-00BE-B314-BAEB0D32E6E2}"/>
                </a:ext>
              </a:extLst>
            </p:cNvPr>
            <p:cNvSpPr/>
            <p:nvPr/>
          </p:nvSpPr>
          <p:spPr>
            <a:xfrm>
              <a:off x="4637150" y="4254150"/>
              <a:ext cx="173325" cy="147900"/>
            </a:xfrm>
            <a:custGeom>
              <a:avLst/>
              <a:gdLst/>
              <a:ahLst/>
              <a:cxnLst/>
              <a:rect l="l" t="t" r="r" b="b"/>
              <a:pathLst>
                <a:path w="6933" h="5916" extrusionOk="0">
                  <a:moveTo>
                    <a:pt x="4015" y="563"/>
                  </a:moveTo>
                  <a:cubicBezTo>
                    <a:pt x="4149" y="563"/>
                    <a:pt x="4256" y="670"/>
                    <a:pt x="4256" y="777"/>
                  </a:cubicBezTo>
                  <a:lnTo>
                    <a:pt x="4256" y="1125"/>
                  </a:lnTo>
                  <a:lnTo>
                    <a:pt x="2677" y="1125"/>
                  </a:lnTo>
                  <a:lnTo>
                    <a:pt x="2677" y="777"/>
                  </a:lnTo>
                  <a:cubicBezTo>
                    <a:pt x="2677" y="670"/>
                    <a:pt x="2811" y="563"/>
                    <a:pt x="2918" y="563"/>
                  </a:cubicBezTo>
                  <a:close/>
                  <a:moveTo>
                    <a:pt x="6370" y="1580"/>
                  </a:moveTo>
                  <a:lnTo>
                    <a:pt x="6370" y="2677"/>
                  </a:lnTo>
                  <a:lnTo>
                    <a:pt x="4363" y="2677"/>
                  </a:lnTo>
                  <a:lnTo>
                    <a:pt x="4363" y="2463"/>
                  </a:lnTo>
                  <a:cubicBezTo>
                    <a:pt x="4363" y="2249"/>
                    <a:pt x="4256" y="2115"/>
                    <a:pt x="4015" y="2115"/>
                  </a:cubicBezTo>
                  <a:lnTo>
                    <a:pt x="2918" y="2115"/>
                  </a:lnTo>
                  <a:cubicBezTo>
                    <a:pt x="2811" y="2115"/>
                    <a:pt x="2677" y="2249"/>
                    <a:pt x="2677" y="2463"/>
                  </a:cubicBezTo>
                  <a:lnTo>
                    <a:pt x="2677" y="2677"/>
                  </a:lnTo>
                  <a:lnTo>
                    <a:pt x="455" y="2677"/>
                  </a:lnTo>
                  <a:lnTo>
                    <a:pt x="455" y="1580"/>
                  </a:lnTo>
                  <a:close/>
                  <a:moveTo>
                    <a:pt x="3801" y="2677"/>
                  </a:moveTo>
                  <a:lnTo>
                    <a:pt x="3801" y="3346"/>
                  </a:lnTo>
                  <a:lnTo>
                    <a:pt x="3132" y="3346"/>
                  </a:lnTo>
                  <a:lnTo>
                    <a:pt x="3132" y="2677"/>
                  </a:lnTo>
                  <a:close/>
                  <a:moveTo>
                    <a:pt x="6370" y="3239"/>
                  </a:moveTo>
                  <a:lnTo>
                    <a:pt x="6370" y="5354"/>
                  </a:lnTo>
                  <a:lnTo>
                    <a:pt x="455" y="5354"/>
                  </a:lnTo>
                  <a:lnTo>
                    <a:pt x="455" y="3239"/>
                  </a:lnTo>
                  <a:lnTo>
                    <a:pt x="2677" y="3239"/>
                  </a:lnTo>
                  <a:lnTo>
                    <a:pt x="2677" y="3587"/>
                  </a:lnTo>
                  <a:cubicBezTo>
                    <a:pt x="2677" y="3694"/>
                    <a:pt x="2811" y="3801"/>
                    <a:pt x="2918" y="3801"/>
                  </a:cubicBezTo>
                  <a:lnTo>
                    <a:pt x="4015" y="3801"/>
                  </a:lnTo>
                  <a:cubicBezTo>
                    <a:pt x="4256" y="3801"/>
                    <a:pt x="4363" y="3694"/>
                    <a:pt x="4363" y="3587"/>
                  </a:cubicBezTo>
                  <a:lnTo>
                    <a:pt x="4363" y="3239"/>
                  </a:lnTo>
                  <a:close/>
                  <a:moveTo>
                    <a:pt x="2918" y="1"/>
                  </a:moveTo>
                  <a:cubicBezTo>
                    <a:pt x="2463" y="1"/>
                    <a:pt x="2141" y="349"/>
                    <a:pt x="2141" y="777"/>
                  </a:cubicBezTo>
                  <a:lnTo>
                    <a:pt x="2141" y="1125"/>
                  </a:lnTo>
                  <a:lnTo>
                    <a:pt x="241" y="1125"/>
                  </a:lnTo>
                  <a:cubicBezTo>
                    <a:pt x="134" y="1125"/>
                    <a:pt x="0" y="1232"/>
                    <a:pt x="0" y="1339"/>
                  </a:cubicBezTo>
                  <a:lnTo>
                    <a:pt x="0" y="5702"/>
                  </a:lnTo>
                  <a:cubicBezTo>
                    <a:pt x="0" y="5809"/>
                    <a:pt x="134" y="5916"/>
                    <a:pt x="241" y="5916"/>
                  </a:cubicBezTo>
                  <a:lnTo>
                    <a:pt x="6692" y="5916"/>
                  </a:lnTo>
                  <a:cubicBezTo>
                    <a:pt x="6825" y="5916"/>
                    <a:pt x="6932" y="5809"/>
                    <a:pt x="6932" y="5702"/>
                  </a:cubicBezTo>
                  <a:lnTo>
                    <a:pt x="6932" y="1339"/>
                  </a:lnTo>
                  <a:cubicBezTo>
                    <a:pt x="6932" y="1232"/>
                    <a:pt x="6825" y="1125"/>
                    <a:pt x="6692" y="1125"/>
                  </a:cubicBezTo>
                  <a:lnTo>
                    <a:pt x="4818" y="1125"/>
                  </a:lnTo>
                  <a:lnTo>
                    <a:pt x="4818" y="777"/>
                  </a:lnTo>
                  <a:cubicBezTo>
                    <a:pt x="4818" y="349"/>
                    <a:pt x="4470"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Flowchart: Terminator 17">
            <a:extLst>
              <a:ext uri="{FF2B5EF4-FFF2-40B4-BE49-F238E27FC236}">
                <a16:creationId xmlns:a16="http://schemas.microsoft.com/office/drawing/2014/main" id="{9B3C7611-AC77-CC39-C1FD-2E98F6CC2BE0}"/>
              </a:ext>
            </a:extLst>
          </p:cNvPr>
          <p:cNvSpPr/>
          <p:nvPr/>
        </p:nvSpPr>
        <p:spPr>
          <a:xfrm>
            <a:off x="7637186" y="5853839"/>
            <a:ext cx="1528558" cy="658592"/>
          </a:xfrm>
          <a:prstGeom prst="flowChartTerminator">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Lexend Deca" pitchFamily="2" charset="0"/>
              </a:rPr>
              <a:t>End</a:t>
            </a:r>
          </a:p>
        </p:txBody>
      </p:sp>
      <p:grpSp>
        <p:nvGrpSpPr>
          <p:cNvPr id="174" name="Group 173">
            <a:extLst>
              <a:ext uri="{FF2B5EF4-FFF2-40B4-BE49-F238E27FC236}">
                <a16:creationId xmlns:a16="http://schemas.microsoft.com/office/drawing/2014/main" id="{3C78B970-DC35-A742-07DA-0E10653AE546}"/>
              </a:ext>
            </a:extLst>
          </p:cNvPr>
          <p:cNvGrpSpPr/>
          <p:nvPr/>
        </p:nvGrpSpPr>
        <p:grpSpPr>
          <a:xfrm>
            <a:off x="7637186" y="320978"/>
            <a:ext cx="1528558" cy="1045069"/>
            <a:chOff x="5339382" y="320978"/>
            <a:chExt cx="1528558" cy="1045069"/>
          </a:xfrm>
        </p:grpSpPr>
        <p:sp>
          <p:nvSpPr>
            <p:cNvPr id="3" name="Flowchart: Terminator 2">
              <a:extLst>
                <a:ext uri="{FF2B5EF4-FFF2-40B4-BE49-F238E27FC236}">
                  <a16:creationId xmlns:a16="http://schemas.microsoft.com/office/drawing/2014/main" id="{7F916A1D-D9D5-8EEA-D89F-C2B110049746}"/>
                </a:ext>
              </a:extLst>
            </p:cNvPr>
            <p:cNvSpPr/>
            <p:nvPr/>
          </p:nvSpPr>
          <p:spPr>
            <a:xfrm>
              <a:off x="5339382" y="320978"/>
              <a:ext cx="1528558" cy="658592"/>
            </a:xfrm>
            <a:prstGeom prst="flowChartTerminator">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Lexend Deca" pitchFamily="2" charset="0"/>
                </a:rPr>
                <a:t>Start</a:t>
              </a:r>
            </a:p>
          </p:txBody>
        </p:sp>
        <p:cxnSp>
          <p:nvCxnSpPr>
            <p:cNvPr id="62" name="Straight Arrow Connector 61">
              <a:extLst>
                <a:ext uri="{FF2B5EF4-FFF2-40B4-BE49-F238E27FC236}">
                  <a16:creationId xmlns:a16="http://schemas.microsoft.com/office/drawing/2014/main" id="{51E5F22F-AC62-FBEC-7C12-A4CC90C6A7C5}"/>
                </a:ext>
              </a:extLst>
            </p:cNvPr>
            <p:cNvCxnSpPr>
              <a:cxnSpLocks/>
              <a:stCxn id="3" idx="2"/>
              <a:endCxn id="5" idx="1"/>
            </p:cNvCxnSpPr>
            <p:nvPr/>
          </p:nvCxnSpPr>
          <p:spPr>
            <a:xfrm flipH="1">
              <a:off x="6103660" y="979570"/>
              <a:ext cx="1" cy="386477"/>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388892CE-B91A-9CF2-A016-EBA45F470E66}"/>
              </a:ext>
            </a:extLst>
          </p:cNvPr>
          <p:cNvGrpSpPr/>
          <p:nvPr/>
        </p:nvGrpSpPr>
        <p:grpSpPr>
          <a:xfrm>
            <a:off x="7120353" y="1366047"/>
            <a:ext cx="2562222" cy="1121948"/>
            <a:chOff x="4822549" y="1366047"/>
            <a:chExt cx="2562222" cy="1121948"/>
          </a:xfrm>
        </p:grpSpPr>
        <p:sp>
          <p:nvSpPr>
            <p:cNvPr id="5" name="Flowchart: Data 4">
              <a:extLst>
                <a:ext uri="{FF2B5EF4-FFF2-40B4-BE49-F238E27FC236}">
                  <a16:creationId xmlns:a16="http://schemas.microsoft.com/office/drawing/2014/main" id="{CD9ADE48-F750-076E-A7B8-42B4A2E01353}"/>
                </a:ext>
              </a:extLst>
            </p:cNvPr>
            <p:cNvSpPr/>
            <p:nvPr/>
          </p:nvSpPr>
          <p:spPr>
            <a:xfrm>
              <a:off x="4822549" y="1366047"/>
              <a:ext cx="2562222" cy="735471"/>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Load YOLO model &amp; choose model type</a:t>
              </a:r>
            </a:p>
          </p:txBody>
        </p:sp>
        <p:cxnSp>
          <p:nvCxnSpPr>
            <p:cNvPr id="70" name="Straight Arrow Connector 69">
              <a:extLst>
                <a:ext uri="{FF2B5EF4-FFF2-40B4-BE49-F238E27FC236}">
                  <a16:creationId xmlns:a16="http://schemas.microsoft.com/office/drawing/2014/main" id="{D286D4DE-E24D-1462-0BA1-BE5BDABF6613}"/>
                </a:ext>
              </a:extLst>
            </p:cNvPr>
            <p:cNvCxnSpPr>
              <a:cxnSpLocks/>
              <a:stCxn id="5" idx="4"/>
              <a:endCxn id="19" idx="1"/>
            </p:cNvCxnSpPr>
            <p:nvPr/>
          </p:nvCxnSpPr>
          <p:spPr>
            <a:xfrm>
              <a:off x="6103660" y="2101518"/>
              <a:ext cx="0" cy="386477"/>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grpSp>
        <p:nvGrpSpPr>
          <p:cNvPr id="176" name="Group 175">
            <a:extLst>
              <a:ext uri="{FF2B5EF4-FFF2-40B4-BE49-F238E27FC236}">
                <a16:creationId xmlns:a16="http://schemas.microsoft.com/office/drawing/2014/main" id="{F44521DD-95FE-790F-472F-60AB218E002F}"/>
              </a:ext>
            </a:extLst>
          </p:cNvPr>
          <p:cNvGrpSpPr/>
          <p:nvPr/>
        </p:nvGrpSpPr>
        <p:grpSpPr>
          <a:xfrm>
            <a:off x="7120353" y="2487995"/>
            <a:ext cx="2562222" cy="1121949"/>
            <a:chOff x="4822549" y="2487995"/>
            <a:chExt cx="2562222" cy="1121949"/>
          </a:xfrm>
        </p:grpSpPr>
        <p:sp>
          <p:nvSpPr>
            <p:cNvPr id="19" name="Flowchart: Data 18">
              <a:extLst>
                <a:ext uri="{FF2B5EF4-FFF2-40B4-BE49-F238E27FC236}">
                  <a16:creationId xmlns:a16="http://schemas.microsoft.com/office/drawing/2014/main" id="{9F93BD78-F720-B3BE-3613-F8C09CDD472D}"/>
                </a:ext>
              </a:extLst>
            </p:cNvPr>
            <p:cNvSpPr/>
            <p:nvPr/>
          </p:nvSpPr>
          <p:spPr>
            <a:xfrm>
              <a:off x="4822549" y="2487995"/>
              <a:ext cx="2562222" cy="735471"/>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Configure Parameters</a:t>
              </a:r>
            </a:p>
          </p:txBody>
        </p:sp>
        <p:cxnSp>
          <p:nvCxnSpPr>
            <p:cNvPr id="99" name="Straight Arrow Connector 98">
              <a:extLst>
                <a:ext uri="{FF2B5EF4-FFF2-40B4-BE49-F238E27FC236}">
                  <a16:creationId xmlns:a16="http://schemas.microsoft.com/office/drawing/2014/main" id="{5508F683-FA0C-237C-93FC-39117368C4BA}"/>
                </a:ext>
              </a:extLst>
            </p:cNvPr>
            <p:cNvCxnSpPr>
              <a:cxnSpLocks/>
              <a:stCxn id="19" idx="4"/>
              <a:endCxn id="16" idx="1"/>
            </p:cNvCxnSpPr>
            <p:nvPr/>
          </p:nvCxnSpPr>
          <p:spPr>
            <a:xfrm>
              <a:off x="6103660" y="3223466"/>
              <a:ext cx="0" cy="386478"/>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grpSp>
        <p:nvGrpSpPr>
          <p:cNvPr id="177" name="Group 176">
            <a:extLst>
              <a:ext uri="{FF2B5EF4-FFF2-40B4-BE49-F238E27FC236}">
                <a16:creationId xmlns:a16="http://schemas.microsoft.com/office/drawing/2014/main" id="{C8D8F753-69E3-42FF-992C-3DE63BC7AABF}"/>
              </a:ext>
            </a:extLst>
          </p:cNvPr>
          <p:cNvGrpSpPr/>
          <p:nvPr/>
        </p:nvGrpSpPr>
        <p:grpSpPr>
          <a:xfrm>
            <a:off x="7120353" y="3609944"/>
            <a:ext cx="2562222" cy="1121948"/>
            <a:chOff x="4822549" y="3609944"/>
            <a:chExt cx="2562222" cy="1121948"/>
          </a:xfrm>
        </p:grpSpPr>
        <p:sp>
          <p:nvSpPr>
            <p:cNvPr id="16" name="Flowchart: Data 15">
              <a:extLst>
                <a:ext uri="{FF2B5EF4-FFF2-40B4-BE49-F238E27FC236}">
                  <a16:creationId xmlns:a16="http://schemas.microsoft.com/office/drawing/2014/main" id="{A73AEDDB-4123-6142-1504-C754F76C2303}"/>
                </a:ext>
              </a:extLst>
            </p:cNvPr>
            <p:cNvSpPr/>
            <p:nvPr/>
          </p:nvSpPr>
          <p:spPr>
            <a:xfrm>
              <a:off x="4822549" y="3609944"/>
              <a:ext cx="2562222" cy="735471"/>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Train model</a:t>
              </a:r>
            </a:p>
            <a:p>
              <a:pPr algn="ctr"/>
              <a:r>
                <a:rPr lang="en-US" sz="1200" dirty="0">
                  <a:solidFill>
                    <a:schemeClr val="tx1"/>
                  </a:solidFill>
                  <a:latin typeface="Lexend Deca" pitchFamily="2" charset="0"/>
                </a:rPr>
                <a:t>(set training data, epochs, </a:t>
              </a:r>
              <a:r>
                <a:rPr lang="en-US" sz="1200" dirty="0" err="1">
                  <a:solidFill>
                    <a:schemeClr val="tx1"/>
                  </a:solidFill>
                  <a:latin typeface="Lexend Deca" pitchFamily="2" charset="0"/>
                </a:rPr>
                <a:t>img</a:t>
              </a:r>
              <a:r>
                <a:rPr lang="en-US" sz="1200" dirty="0">
                  <a:solidFill>
                    <a:schemeClr val="tx1"/>
                  </a:solidFill>
                  <a:latin typeface="Lexend Deca" pitchFamily="2" charset="0"/>
                </a:rPr>
                <a:t> size and device)</a:t>
              </a:r>
            </a:p>
          </p:txBody>
        </p:sp>
        <p:cxnSp>
          <p:nvCxnSpPr>
            <p:cNvPr id="101" name="Straight Arrow Connector 100">
              <a:extLst>
                <a:ext uri="{FF2B5EF4-FFF2-40B4-BE49-F238E27FC236}">
                  <a16:creationId xmlns:a16="http://schemas.microsoft.com/office/drawing/2014/main" id="{6386EEC9-858E-082F-1903-091C9A0873BA}"/>
                </a:ext>
              </a:extLst>
            </p:cNvPr>
            <p:cNvCxnSpPr>
              <a:cxnSpLocks/>
              <a:stCxn id="16" idx="4"/>
              <a:endCxn id="17" idx="1"/>
            </p:cNvCxnSpPr>
            <p:nvPr/>
          </p:nvCxnSpPr>
          <p:spPr>
            <a:xfrm>
              <a:off x="6103660" y="4345415"/>
              <a:ext cx="0" cy="386477"/>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grpSp>
        <p:nvGrpSpPr>
          <p:cNvPr id="178" name="Group 177">
            <a:extLst>
              <a:ext uri="{FF2B5EF4-FFF2-40B4-BE49-F238E27FC236}">
                <a16:creationId xmlns:a16="http://schemas.microsoft.com/office/drawing/2014/main" id="{AD06CBB8-BC9D-F5E5-31E9-FC6E0FE49DF8}"/>
              </a:ext>
            </a:extLst>
          </p:cNvPr>
          <p:cNvGrpSpPr/>
          <p:nvPr/>
        </p:nvGrpSpPr>
        <p:grpSpPr>
          <a:xfrm>
            <a:off x="7120353" y="4731892"/>
            <a:ext cx="2562222" cy="1121947"/>
            <a:chOff x="4822549" y="4731892"/>
            <a:chExt cx="2562222" cy="1121947"/>
          </a:xfrm>
        </p:grpSpPr>
        <p:sp>
          <p:nvSpPr>
            <p:cNvPr id="17" name="Flowchart: Data 16">
              <a:extLst>
                <a:ext uri="{FF2B5EF4-FFF2-40B4-BE49-F238E27FC236}">
                  <a16:creationId xmlns:a16="http://schemas.microsoft.com/office/drawing/2014/main" id="{48BF2DDC-4CFF-333C-9B7F-46245C305B63}"/>
                </a:ext>
              </a:extLst>
            </p:cNvPr>
            <p:cNvSpPr/>
            <p:nvPr/>
          </p:nvSpPr>
          <p:spPr>
            <a:xfrm>
              <a:off x="4822549" y="4731892"/>
              <a:ext cx="2562222" cy="735471"/>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 Evaluate model skip evaluation on validation set</a:t>
              </a:r>
            </a:p>
          </p:txBody>
        </p:sp>
        <p:cxnSp>
          <p:nvCxnSpPr>
            <p:cNvPr id="104" name="Straight Arrow Connector 103">
              <a:extLst>
                <a:ext uri="{FF2B5EF4-FFF2-40B4-BE49-F238E27FC236}">
                  <a16:creationId xmlns:a16="http://schemas.microsoft.com/office/drawing/2014/main" id="{534E353F-B975-9193-E5B7-9DAB336897A2}"/>
                </a:ext>
              </a:extLst>
            </p:cNvPr>
            <p:cNvCxnSpPr>
              <a:cxnSpLocks/>
              <a:stCxn id="17" idx="4"/>
              <a:endCxn id="18" idx="0"/>
            </p:cNvCxnSpPr>
            <p:nvPr/>
          </p:nvCxnSpPr>
          <p:spPr>
            <a:xfrm>
              <a:off x="6103660" y="5467363"/>
              <a:ext cx="1" cy="386476"/>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sp>
        <p:nvSpPr>
          <p:cNvPr id="179" name="Rectangle: Rounded Corners 178">
            <a:extLst>
              <a:ext uri="{FF2B5EF4-FFF2-40B4-BE49-F238E27FC236}">
                <a16:creationId xmlns:a16="http://schemas.microsoft.com/office/drawing/2014/main" id="{594E5DB6-B1A6-4190-97EA-EFD96573F700}"/>
              </a:ext>
            </a:extLst>
          </p:cNvPr>
          <p:cNvSpPr/>
          <p:nvPr/>
        </p:nvSpPr>
        <p:spPr>
          <a:xfrm>
            <a:off x="1822588" y="2175600"/>
            <a:ext cx="3967014" cy="3075533"/>
          </a:xfrm>
          <a:prstGeom prst="roundRect">
            <a:avLst>
              <a:gd name="adj" fmla="val 0"/>
            </a:avLst>
          </a:prstGeom>
          <a:blipFill>
            <a:blip r:embed="rId2"/>
            <a:stretch>
              <a:fillRect l="-79023" r="1"/>
            </a:stretch>
          </a:blip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984157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wipe(up)">
                                      <p:cBhvr>
                                        <p:cTn id="7" dur="1000"/>
                                        <p:tgtEl>
                                          <p:spTgt spid="174"/>
                                        </p:tgtEl>
                                      </p:cBhvr>
                                    </p:animEffect>
                                  </p:childTnLst>
                                </p:cTn>
                              </p:par>
                            </p:childTnLst>
                          </p:cTn>
                        </p:par>
                        <p:par>
                          <p:cTn id="8" fill="hold">
                            <p:stCondLst>
                              <p:cond delay="1000"/>
                            </p:stCondLst>
                            <p:childTnLst>
                              <p:par>
                                <p:cTn id="9" presetID="22" presetClass="entr" presetSubtype="1" fill="hold" nodeType="afterEffect">
                                  <p:stCondLst>
                                    <p:cond delay="0"/>
                                  </p:stCondLst>
                                  <p:childTnLst>
                                    <p:set>
                                      <p:cBhvr>
                                        <p:cTn id="10" dur="1" fill="hold">
                                          <p:stCondLst>
                                            <p:cond delay="0"/>
                                          </p:stCondLst>
                                        </p:cTn>
                                        <p:tgtEl>
                                          <p:spTgt spid="175"/>
                                        </p:tgtEl>
                                        <p:attrNameLst>
                                          <p:attrName>style.visibility</p:attrName>
                                        </p:attrNameLst>
                                      </p:cBhvr>
                                      <p:to>
                                        <p:strVal val="visible"/>
                                      </p:to>
                                    </p:set>
                                    <p:animEffect transition="in" filter="wipe(up)">
                                      <p:cBhvr>
                                        <p:cTn id="11" dur="1000"/>
                                        <p:tgtEl>
                                          <p:spTgt spid="175"/>
                                        </p:tgtEl>
                                      </p:cBhvr>
                                    </p:animEffect>
                                  </p:childTnLst>
                                </p:cTn>
                              </p:par>
                            </p:childTnLst>
                          </p:cTn>
                        </p:par>
                        <p:par>
                          <p:cTn id="12" fill="hold">
                            <p:stCondLst>
                              <p:cond delay="2000"/>
                            </p:stCondLst>
                            <p:childTnLst>
                              <p:par>
                                <p:cTn id="13" presetID="22" presetClass="entr" presetSubtype="1" fill="hold" nodeType="afterEffect">
                                  <p:stCondLst>
                                    <p:cond delay="0"/>
                                  </p:stCondLst>
                                  <p:childTnLst>
                                    <p:set>
                                      <p:cBhvr>
                                        <p:cTn id="14" dur="1" fill="hold">
                                          <p:stCondLst>
                                            <p:cond delay="0"/>
                                          </p:stCondLst>
                                        </p:cTn>
                                        <p:tgtEl>
                                          <p:spTgt spid="176"/>
                                        </p:tgtEl>
                                        <p:attrNameLst>
                                          <p:attrName>style.visibility</p:attrName>
                                        </p:attrNameLst>
                                      </p:cBhvr>
                                      <p:to>
                                        <p:strVal val="visible"/>
                                      </p:to>
                                    </p:set>
                                    <p:animEffect transition="in" filter="wipe(up)">
                                      <p:cBhvr>
                                        <p:cTn id="15" dur="1000"/>
                                        <p:tgtEl>
                                          <p:spTgt spid="176"/>
                                        </p:tgtEl>
                                      </p:cBhvr>
                                    </p:animEffect>
                                  </p:childTnLst>
                                </p:cTn>
                              </p:par>
                            </p:childTnLst>
                          </p:cTn>
                        </p:par>
                        <p:par>
                          <p:cTn id="16" fill="hold">
                            <p:stCondLst>
                              <p:cond delay="3000"/>
                            </p:stCondLst>
                            <p:childTnLst>
                              <p:par>
                                <p:cTn id="17" presetID="22" presetClass="entr" presetSubtype="1" fill="hold" nodeType="afterEffect">
                                  <p:stCondLst>
                                    <p:cond delay="0"/>
                                  </p:stCondLst>
                                  <p:childTnLst>
                                    <p:set>
                                      <p:cBhvr>
                                        <p:cTn id="18" dur="1" fill="hold">
                                          <p:stCondLst>
                                            <p:cond delay="0"/>
                                          </p:stCondLst>
                                        </p:cTn>
                                        <p:tgtEl>
                                          <p:spTgt spid="177"/>
                                        </p:tgtEl>
                                        <p:attrNameLst>
                                          <p:attrName>style.visibility</p:attrName>
                                        </p:attrNameLst>
                                      </p:cBhvr>
                                      <p:to>
                                        <p:strVal val="visible"/>
                                      </p:to>
                                    </p:set>
                                    <p:animEffect transition="in" filter="wipe(up)">
                                      <p:cBhvr>
                                        <p:cTn id="19" dur="1000"/>
                                        <p:tgtEl>
                                          <p:spTgt spid="177"/>
                                        </p:tgtEl>
                                      </p:cBhvr>
                                    </p:animEffect>
                                  </p:childTnLst>
                                </p:cTn>
                              </p:par>
                            </p:childTnLst>
                          </p:cTn>
                        </p:par>
                        <p:par>
                          <p:cTn id="20" fill="hold">
                            <p:stCondLst>
                              <p:cond delay="4000"/>
                            </p:stCondLst>
                            <p:childTnLst>
                              <p:par>
                                <p:cTn id="21" presetID="22" presetClass="entr" presetSubtype="1" fill="hold" nodeType="afterEffect">
                                  <p:stCondLst>
                                    <p:cond delay="0"/>
                                  </p:stCondLst>
                                  <p:childTnLst>
                                    <p:set>
                                      <p:cBhvr>
                                        <p:cTn id="22" dur="1" fill="hold">
                                          <p:stCondLst>
                                            <p:cond delay="0"/>
                                          </p:stCondLst>
                                        </p:cTn>
                                        <p:tgtEl>
                                          <p:spTgt spid="178"/>
                                        </p:tgtEl>
                                        <p:attrNameLst>
                                          <p:attrName>style.visibility</p:attrName>
                                        </p:attrNameLst>
                                      </p:cBhvr>
                                      <p:to>
                                        <p:strVal val="visible"/>
                                      </p:to>
                                    </p:set>
                                    <p:animEffect transition="in" filter="wipe(up)">
                                      <p:cBhvr>
                                        <p:cTn id="23" dur="1000"/>
                                        <p:tgtEl>
                                          <p:spTgt spid="178"/>
                                        </p:tgtEl>
                                      </p:cBhvr>
                                    </p:animEffect>
                                  </p:childTnLst>
                                </p:cTn>
                              </p:par>
                            </p:childTnLst>
                          </p:cTn>
                        </p:par>
                        <p:par>
                          <p:cTn id="24" fill="hold">
                            <p:stCondLst>
                              <p:cond delay="5000"/>
                            </p:stCondLst>
                            <p:childTnLst>
                              <p:par>
                                <p:cTn id="25" presetID="22" presetClass="entr" presetSubtype="1"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grpSp>
        <p:nvGrpSpPr>
          <p:cNvPr id="103" name="Group 102">
            <a:extLst>
              <a:ext uri="{FF2B5EF4-FFF2-40B4-BE49-F238E27FC236}">
                <a16:creationId xmlns:a16="http://schemas.microsoft.com/office/drawing/2014/main" id="{63F9F1F4-1708-F392-80DB-94516ABC2BC1}"/>
              </a:ext>
            </a:extLst>
          </p:cNvPr>
          <p:cNvGrpSpPr/>
          <p:nvPr/>
        </p:nvGrpSpPr>
        <p:grpSpPr>
          <a:xfrm>
            <a:off x="38265" y="75889"/>
            <a:ext cx="4283591" cy="400110"/>
            <a:chOff x="1519992" y="1800672"/>
            <a:chExt cx="6631903" cy="619453"/>
          </a:xfrm>
        </p:grpSpPr>
        <p:sp>
          <p:nvSpPr>
            <p:cNvPr id="4" name="TextBox 3">
              <a:extLst>
                <a:ext uri="{FF2B5EF4-FFF2-40B4-BE49-F238E27FC236}">
                  <a16:creationId xmlns:a16="http://schemas.microsoft.com/office/drawing/2014/main" id="{4493DD5A-DD4E-0B62-BCEA-092255E1399D}"/>
                </a:ext>
              </a:extLst>
            </p:cNvPr>
            <p:cNvSpPr txBox="1"/>
            <p:nvPr/>
          </p:nvSpPr>
          <p:spPr>
            <a:xfrm>
              <a:off x="1519992" y="1800672"/>
              <a:ext cx="860223" cy="619453"/>
            </a:xfrm>
            <a:prstGeom prst="rect">
              <a:avLst/>
            </a:prstGeom>
            <a:noFill/>
          </p:spPr>
          <p:txBody>
            <a:bodyPr wrap="square" rtlCol="0">
              <a:spAutoFit/>
            </a:bodyPr>
            <a:lstStyle/>
            <a:p>
              <a:pPr algn="ctr"/>
              <a:r>
                <a:rPr lang="en-US" sz="2000" dirty="0">
                  <a:latin typeface="Lexend Deca" pitchFamily="2" charset="0"/>
                </a:rPr>
                <a:t>06</a:t>
              </a:r>
            </a:p>
          </p:txBody>
        </p:sp>
        <p:sp>
          <p:nvSpPr>
            <p:cNvPr id="67" name="TextBox 66">
              <a:extLst>
                <a:ext uri="{FF2B5EF4-FFF2-40B4-BE49-F238E27FC236}">
                  <a16:creationId xmlns:a16="http://schemas.microsoft.com/office/drawing/2014/main" id="{F9F77DE6-0474-E05A-1F50-658C54733E94}"/>
                </a:ext>
              </a:extLst>
            </p:cNvPr>
            <p:cNvSpPr txBox="1"/>
            <p:nvPr/>
          </p:nvSpPr>
          <p:spPr>
            <a:xfrm>
              <a:off x="2236428" y="1853955"/>
              <a:ext cx="5915467" cy="524152"/>
            </a:xfrm>
            <a:prstGeom prst="rect">
              <a:avLst/>
            </a:prstGeom>
            <a:noFill/>
          </p:spPr>
          <p:txBody>
            <a:bodyPr wrap="square" rtlCol="0">
              <a:spAutoFit/>
            </a:bodyPr>
            <a:lstStyle/>
            <a:p>
              <a:r>
                <a:rPr lang="en-US" sz="1600" dirty="0">
                  <a:latin typeface="Lexend Deca" pitchFamily="2" charset="0"/>
                </a:rPr>
                <a:t>Result Object Detection Flowchart</a:t>
              </a:r>
            </a:p>
          </p:txBody>
        </p:sp>
      </p:grpSp>
      <p:sp>
        <p:nvSpPr>
          <p:cNvPr id="6" name="Flowchart: Connector 5">
            <a:extLst>
              <a:ext uri="{FF2B5EF4-FFF2-40B4-BE49-F238E27FC236}">
                <a16:creationId xmlns:a16="http://schemas.microsoft.com/office/drawing/2014/main" id="{AA1E94F0-E523-CB7E-5F0D-C8134719F36D}"/>
              </a:ext>
            </a:extLst>
          </p:cNvPr>
          <p:cNvSpPr/>
          <p:nvPr/>
        </p:nvSpPr>
        <p:spPr>
          <a:xfrm>
            <a:off x="10704641" y="3054880"/>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a:extLst>
              <a:ext uri="{FF2B5EF4-FFF2-40B4-BE49-F238E27FC236}">
                <a16:creationId xmlns:a16="http://schemas.microsoft.com/office/drawing/2014/main" id="{694D40A6-3EC7-DA25-D0EF-51DFE7E9707F}"/>
              </a:ext>
            </a:extLst>
          </p:cNvPr>
          <p:cNvSpPr/>
          <p:nvPr/>
        </p:nvSpPr>
        <p:spPr>
          <a:xfrm>
            <a:off x="11430316" y="3090531"/>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oogle Shape;2890;p47">
            <a:extLst>
              <a:ext uri="{FF2B5EF4-FFF2-40B4-BE49-F238E27FC236}">
                <a16:creationId xmlns:a16="http://schemas.microsoft.com/office/drawing/2014/main" id="{E98A0AD6-8FC9-25B0-4BE4-EC3FCD5CBC98}"/>
              </a:ext>
            </a:extLst>
          </p:cNvPr>
          <p:cNvGrpSpPr/>
          <p:nvPr/>
        </p:nvGrpSpPr>
        <p:grpSpPr>
          <a:xfrm>
            <a:off x="554223" y="933485"/>
            <a:ext cx="541733" cy="645264"/>
            <a:chOff x="6963497" y="4092926"/>
            <a:chExt cx="208646" cy="248535"/>
          </a:xfrm>
        </p:grpSpPr>
        <p:sp>
          <p:nvSpPr>
            <p:cNvPr id="23" name="Google Shape;2891;p47">
              <a:extLst>
                <a:ext uri="{FF2B5EF4-FFF2-40B4-BE49-F238E27FC236}">
                  <a16:creationId xmlns:a16="http://schemas.microsoft.com/office/drawing/2014/main" id="{A2F245D4-9CC0-CA96-919D-5C304B9032DB}"/>
                </a:ext>
              </a:extLst>
            </p:cNvPr>
            <p:cNvSpPr/>
            <p:nvPr/>
          </p:nvSpPr>
          <p:spPr>
            <a:xfrm>
              <a:off x="6963497" y="4092926"/>
              <a:ext cx="208646" cy="248535"/>
            </a:xfrm>
            <a:custGeom>
              <a:avLst/>
              <a:gdLst/>
              <a:ahLst/>
              <a:cxnLst/>
              <a:rect l="l" t="t" r="r" b="b"/>
              <a:pathLst>
                <a:path w="1156" h="1377" extrusionOk="0">
                  <a:moveTo>
                    <a:pt x="661" y="36"/>
                  </a:moveTo>
                  <a:cubicBezTo>
                    <a:pt x="911" y="36"/>
                    <a:pt x="1120" y="143"/>
                    <a:pt x="1120" y="269"/>
                  </a:cubicBezTo>
                  <a:cubicBezTo>
                    <a:pt x="1120" y="311"/>
                    <a:pt x="1090" y="352"/>
                    <a:pt x="1049" y="388"/>
                  </a:cubicBezTo>
                  <a:lnTo>
                    <a:pt x="1049" y="394"/>
                  </a:lnTo>
                  <a:cubicBezTo>
                    <a:pt x="1001" y="429"/>
                    <a:pt x="936" y="459"/>
                    <a:pt x="858" y="478"/>
                  </a:cubicBezTo>
                  <a:lnTo>
                    <a:pt x="853" y="478"/>
                  </a:lnTo>
                  <a:cubicBezTo>
                    <a:pt x="847" y="478"/>
                    <a:pt x="840" y="484"/>
                    <a:pt x="834" y="484"/>
                  </a:cubicBezTo>
                  <a:cubicBezTo>
                    <a:pt x="823" y="484"/>
                    <a:pt x="817" y="489"/>
                    <a:pt x="804" y="489"/>
                  </a:cubicBezTo>
                  <a:lnTo>
                    <a:pt x="787" y="489"/>
                  </a:lnTo>
                  <a:cubicBezTo>
                    <a:pt x="781" y="489"/>
                    <a:pt x="776" y="495"/>
                    <a:pt x="763" y="495"/>
                  </a:cubicBezTo>
                  <a:lnTo>
                    <a:pt x="715" y="495"/>
                  </a:lnTo>
                  <a:cubicBezTo>
                    <a:pt x="710" y="495"/>
                    <a:pt x="710" y="501"/>
                    <a:pt x="704" y="501"/>
                  </a:cubicBezTo>
                  <a:lnTo>
                    <a:pt x="661" y="501"/>
                  </a:lnTo>
                  <a:cubicBezTo>
                    <a:pt x="543" y="501"/>
                    <a:pt x="424" y="471"/>
                    <a:pt x="340" y="429"/>
                  </a:cubicBezTo>
                  <a:cubicBezTo>
                    <a:pt x="336" y="428"/>
                    <a:pt x="333" y="427"/>
                    <a:pt x="331" y="427"/>
                  </a:cubicBezTo>
                  <a:cubicBezTo>
                    <a:pt x="325" y="427"/>
                    <a:pt x="321" y="431"/>
                    <a:pt x="317" y="435"/>
                  </a:cubicBezTo>
                  <a:cubicBezTo>
                    <a:pt x="287" y="484"/>
                    <a:pt x="239" y="506"/>
                    <a:pt x="191" y="506"/>
                  </a:cubicBezTo>
                  <a:lnTo>
                    <a:pt x="168" y="506"/>
                  </a:lnTo>
                  <a:cubicBezTo>
                    <a:pt x="161" y="501"/>
                    <a:pt x="155" y="501"/>
                    <a:pt x="149" y="501"/>
                  </a:cubicBezTo>
                  <a:cubicBezTo>
                    <a:pt x="84" y="478"/>
                    <a:pt x="36" y="399"/>
                    <a:pt x="36" y="311"/>
                  </a:cubicBezTo>
                  <a:cubicBezTo>
                    <a:pt x="36" y="203"/>
                    <a:pt x="108" y="121"/>
                    <a:pt x="191" y="121"/>
                  </a:cubicBezTo>
                  <a:cubicBezTo>
                    <a:pt x="221" y="121"/>
                    <a:pt x="245" y="126"/>
                    <a:pt x="268" y="143"/>
                  </a:cubicBezTo>
                  <a:lnTo>
                    <a:pt x="287" y="143"/>
                  </a:lnTo>
                  <a:cubicBezTo>
                    <a:pt x="375" y="78"/>
                    <a:pt x="512" y="36"/>
                    <a:pt x="661" y="36"/>
                  </a:cubicBezTo>
                  <a:close/>
                  <a:moveTo>
                    <a:pt x="1043" y="442"/>
                  </a:moveTo>
                  <a:lnTo>
                    <a:pt x="1043" y="900"/>
                  </a:lnTo>
                  <a:cubicBezTo>
                    <a:pt x="1043" y="1138"/>
                    <a:pt x="840" y="1341"/>
                    <a:pt x="603" y="1341"/>
                  </a:cubicBezTo>
                  <a:cubicBezTo>
                    <a:pt x="358" y="1341"/>
                    <a:pt x="161" y="1138"/>
                    <a:pt x="161" y="900"/>
                  </a:cubicBezTo>
                  <a:lnTo>
                    <a:pt x="161" y="542"/>
                  </a:lnTo>
                  <a:lnTo>
                    <a:pt x="191" y="542"/>
                  </a:lnTo>
                  <a:cubicBezTo>
                    <a:pt x="251" y="542"/>
                    <a:pt x="298" y="519"/>
                    <a:pt x="334" y="465"/>
                  </a:cubicBezTo>
                  <a:cubicBezTo>
                    <a:pt x="424" y="514"/>
                    <a:pt x="543" y="536"/>
                    <a:pt x="661" y="536"/>
                  </a:cubicBezTo>
                  <a:cubicBezTo>
                    <a:pt x="685" y="536"/>
                    <a:pt x="704" y="536"/>
                    <a:pt x="715" y="531"/>
                  </a:cubicBezTo>
                  <a:lnTo>
                    <a:pt x="721" y="531"/>
                  </a:lnTo>
                  <a:cubicBezTo>
                    <a:pt x="853" y="525"/>
                    <a:pt x="960" y="489"/>
                    <a:pt x="1043" y="442"/>
                  </a:cubicBezTo>
                  <a:close/>
                  <a:moveTo>
                    <a:pt x="661" y="0"/>
                  </a:moveTo>
                  <a:cubicBezTo>
                    <a:pt x="512" y="0"/>
                    <a:pt x="370" y="42"/>
                    <a:pt x="275" y="108"/>
                  </a:cubicBezTo>
                  <a:cubicBezTo>
                    <a:pt x="251" y="90"/>
                    <a:pt x="221" y="85"/>
                    <a:pt x="191" y="85"/>
                  </a:cubicBezTo>
                  <a:cubicBezTo>
                    <a:pt x="89" y="85"/>
                    <a:pt x="1" y="185"/>
                    <a:pt x="1" y="311"/>
                  </a:cubicBezTo>
                  <a:cubicBezTo>
                    <a:pt x="1" y="412"/>
                    <a:pt x="54" y="495"/>
                    <a:pt x="125" y="531"/>
                  </a:cubicBezTo>
                  <a:lnTo>
                    <a:pt x="125" y="900"/>
                  </a:lnTo>
                  <a:cubicBezTo>
                    <a:pt x="125" y="1163"/>
                    <a:pt x="340" y="1377"/>
                    <a:pt x="603" y="1377"/>
                  </a:cubicBezTo>
                  <a:cubicBezTo>
                    <a:pt x="864" y="1377"/>
                    <a:pt x="1079" y="1163"/>
                    <a:pt x="1079" y="900"/>
                  </a:cubicBezTo>
                  <a:lnTo>
                    <a:pt x="1079" y="412"/>
                  </a:lnTo>
                  <a:cubicBezTo>
                    <a:pt x="1126" y="371"/>
                    <a:pt x="1156" y="322"/>
                    <a:pt x="1156" y="269"/>
                  </a:cubicBezTo>
                  <a:cubicBezTo>
                    <a:pt x="1156" y="121"/>
                    <a:pt x="936" y="0"/>
                    <a:pt x="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92;p47">
              <a:extLst>
                <a:ext uri="{FF2B5EF4-FFF2-40B4-BE49-F238E27FC236}">
                  <a16:creationId xmlns:a16="http://schemas.microsoft.com/office/drawing/2014/main" id="{845E7AB5-F0CE-6E2A-5CF5-AF1DB98EBF3F}"/>
                </a:ext>
              </a:extLst>
            </p:cNvPr>
            <p:cNvSpPr/>
            <p:nvPr/>
          </p:nvSpPr>
          <p:spPr>
            <a:xfrm>
              <a:off x="7036596" y="4109170"/>
              <a:ext cx="118582" cy="38805"/>
            </a:xfrm>
            <a:custGeom>
              <a:avLst/>
              <a:gdLst/>
              <a:ahLst/>
              <a:cxnLst/>
              <a:rect l="l" t="t" r="r" b="b"/>
              <a:pathLst>
                <a:path w="657" h="215" extrusionOk="0">
                  <a:moveTo>
                    <a:pt x="299" y="0"/>
                  </a:moveTo>
                  <a:cubicBezTo>
                    <a:pt x="185" y="0"/>
                    <a:pt x="77" y="31"/>
                    <a:pt x="13" y="78"/>
                  </a:cubicBezTo>
                  <a:cubicBezTo>
                    <a:pt x="0" y="83"/>
                    <a:pt x="0" y="95"/>
                    <a:pt x="6" y="108"/>
                  </a:cubicBezTo>
                  <a:cubicBezTo>
                    <a:pt x="10" y="111"/>
                    <a:pt x="14" y="112"/>
                    <a:pt x="19" y="112"/>
                  </a:cubicBezTo>
                  <a:cubicBezTo>
                    <a:pt x="23" y="112"/>
                    <a:pt x="27" y="111"/>
                    <a:pt x="30" y="108"/>
                  </a:cubicBezTo>
                  <a:cubicBezTo>
                    <a:pt x="96" y="66"/>
                    <a:pt x="192" y="36"/>
                    <a:pt x="299" y="36"/>
                  </a:cubicBezTo>
                  <a:cubicBezTo>
                    <a:pt x="471" y="36"/>
                    <a:pt x="621" y="108"/>
                    <a:pt x="621" y="196"/>
                  </a:cubicBezTo>
                  <a:cubicBezTo>
                    <a:pt x="621" y="209"/>
                    <a:pt x="626" y="215"/>
                    <a:pt x="638" y="215"/>
                  </a:cubicBezTo>
                  <a:cubicBezTo>
                    <a:pt x="649" y="215"/>
                    <a:pt x="656" y="209"/>
                    <a:pt x="656" y="196"/>
                  </a:cubicBezTo>
                  <a:cubicBezTo>
                    <a:pt x="656" y="89"/>
                    <a:pt x="50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93;p47">
              <a:extLst>
                <a:ext uri="{FF2B5EF4-FFF2-40B4-BE49-F238E27FC236}">
                  <a16:creationId xmlns:a16="http://schemas.microsoft.com/office/drawing/2014/main" id="{39158494-4626-B2AE-54FA-39D84C94DFFC}"/>
                </a:ext>
              </a:extLst>
            </p:cNvPr>
            <p:cNvSpPr/>
            <p:nvPr/>
          </p:nvSpPr>
          <p:spPr>
            <a:xfrm>
              <a:off x="7060240" y="4232806"/>
              <a:ext cx="22742" cy="39888"/>
            </a:xfrm>
            <a:custGeom>
              <a:avLst/>
              <a:gdLst/>
              <a:ahLst/>
              <a:cxnLst/>
              <a:rect l="l" t="t" r="r" b="b"/>
              <a:pathLst>
                <a:path w="126" h="221" extrusionOk="0">
                  <a:moveTo>
                    <a:pt x="108" y="0"/>
                  </a:moveTo>
                  <a:cubicBezTo>
                    <a:pt x="97" y="0"/>
                    <a:pt x="89" y="12"/>
                    <a:pt x="89" y="17"/>
                  </a:cubicBezTo>
                  <a:lnTo>
                    <a:pt x="89" y="185"/>
                  </a:lnTo>
                  <a:lnTo>
                    <a:pt x="18" y="185"/>
                  </a:lnTo>
                  <a:cubicBezTo>
                    <a:pt x="12" y="185"/>
                    <a:pt x="1" y="190"/>
                    <a:pt x="1" y="203"/>
                  </a:cubicBezTo>
                  <a:cubicBezTo>
                    <a:pt x="1" y="209"/>
                    <a:pt x="12" y="220"/>
                    <a:pt x="18" y="220"/>
                  </a:cubicBezTo>
                  <a:lnTo>
                    <a:pt x="108" y="220"/>
                  </a:lnTo>
                  <a:cubicBezTo>
                    <a:pt x="119" y="220"/>
                    <a:pt x="125" y="209"/>
                    <a:pt x="125" y="203"/>
                  </a:cubicBezTo>
                  <a:lnTo>
                    <a:pt x="125" y="17"/>
                  </a:lnTo>
                  <a:cubicBezTo>
                    <a:pt x="125" y="12"/>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4;p47">
              <a:extLst>
                <a:ext uri="{FF2B5EF4-FFF2-40B4-BE49-F238E27FC236}">
                  <a16:creationId xmlns:a16="http://schemas.microsoft.com/office/drawing/2014/main" id="{8B943B8E-9985-1D62-CBFD-E5297835C4DA}"/>
                </a:ext>
              </a:extLst>
            </p:cNvPr>
            <p:cNvSpPr/>
            <p:nvPr/>
          </p:nvSpPr>
          <p:spPr>
            <a:xfrm>
              <a:off x="7045259" y="4297602"/>
              <a:ext cx="53967" cy="14800"/>
            </a:xfrm>
            <a:custGeom>
              <a:avLst/>
              <a:gdLst/>
              <a:ahLst/>
              <a:cxnLst/>
              <a:rect l="l" t="t" r="r" b="b"/>
              <a:pathLst>
                <a:path w="299" h="82" extrusionOk="0">
                  <a:moveTo>
                    <a:pt x="22" y="1"/>
                  </a:moveTo>
                  <a:cubicBezTo>
                    <a:pt x="18" y="1"/>
                    <a:pt x="15" y="2"/>
                    <a:pt x="12" y="4"/>
                  </a:cubicBezTo>
                  <a:cubicBezTo>
                    <a:pt x="1" y="4"/>
                    <a:pt x="1" y="16"/>
                    <a:pt x="7" y="29"/>
                  </a:cubicBezTo>
                  <a:cubicBezTo>
                    <a:pt x="24" y="59"/>
                    <a:pt x="84" y="81"/>
                    <a:pt x="150" y="81"/>
                  </a:cubicBezTo>
                  <a:cubicBezTo>
                    <a:pt x="215" y="81"/>
                    <a:pt x="268" y="59"/>
                    <a:pt x="292" y="29"/>
                  </a:cubicBezTo>
                  <a:cubicBezTo>
                    <a:pt x="298" y="16"/>
                    <a:pt x="292" y="4"/>
                    <a:pt x="287" y="4"/>
                  </a:cubicBezTo>
                  <a:cubicBezTo>
                    <a:pt x="281" y="2"/>
                    <a:pt x="276" y="1"/>
                    <a:pt x="272" y="1"/>
                  </a:cubicBezTo>
                  <a:cubicBezTo>
                    <a:pt x="266" y="1"/>
                    <a:pt x="262" y="3"/>
                    <a:pt x="262" y="10"/>
                  </a:cubicBezTo>
                  <a:cubicBezTo>
                    <a:pt x="251" y="29"/>
                    <a:pt x="208" y="46"/>
                    <a:pt x="150" y="46"/>
                  </a:cubicBezTo>
                  <a:cubicBezTo>
                    <a:pt x="90" y="46"/>
                    <a:pt x="48" y="29"/>
                    <a:pt x="37" y="10"/>
                  </a:cubicBezTo>
                  <a:cubicBezTo>
                    <a:pt x="32"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95;p47">
              <a:extLst>
                <a:ext uri="{FF2B5EF4-FFF2-40B4-BE49-F238E27FC236}">
                  <a16:creationId xmlns:a16="http://schemas.microsoft.com/office/drawing/2014/main" id="{90AE967F-7BF3-D95B-C79D-E0FCA8A9FE25}"/>
                </a:ext>
              </a:extLst>
            </p:cNvPr>
            <p:cNvSpPr/>
            <p:nvPr/>
          </p:nvSpPr>
          <p:spPr>
            <a:xfrm>
              <a:off x="7013132" y="4213313"/>
              <a:ext cx="32308" cy="6678"/>
            </a:xfrm>
            <a:custGeom>
              <a:avLst/>
              <a:gdLst/>
              <a:ahLst/>
              <a:cxnLst/>
              <a:rect l="l" t="t" r="r" b="b"/>
              <a:pathLst>
                <a:path w="179" h="37" extrusionOk="0">
                  <a:moveTo>
                    <a:pt x="17" y="1"/>
                  </a:moveTo>
                  <a:cubicBezTo>
                    <a:pt x="6" y="1"/>
                    <a:pt x="0" y="7"/>
                    <a:pt x="0" y="18"/>
                  </a:cubicBezTo>
                  <a:cubicBezTo>
                    <a:pt x="0" y="31"/>
                    <a:pt x="6" y="37"/>
                    <a:pt x="17" y="37"/>
                  </a:cubicBezTo>
                  <a:lnTo>
                    <a:pt x="160" y="37"/>
                  </a:lnTo>
                  <a:cubicBezTo>
                    <a:pt x="172" y="37"/>
                    <a:pt x="179" y="31"/>
                    <a:pt x="179" y="18"/>
                  </a:cubicBezTo>
                  <a:cubicBezTo>
                    <a:pt x="179" y="7"/>
                    <a:pt x="172"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96;p47">
              <a:extLst>
                <a:ext uri="{FF2B5EF4-FFF2-40B4-BE49-F238E27FC236}">
                  <a16:creationId xmlns:a16="http://schemas.microsoft.com/office/drawing/2014/main" id="{7AB54C99-6591-BB9E-11DD-136CBC8B0EAB}"/>
                </a:ext>
              </a:extLst>
            </p:cNvPr>
            <p:cNvSpPr/>
            <p:nvPr/>
          </p:nvSpPr>
          <p:spPr>
            <a:xfrm>
              <a:off x="7097962" y="4213313"/>
              <a:ext cx="33391" cy="6678"/>
            </a:xfrm>
            <a:custGeom>
              <a:avLst/>
              <a:gdLst/>
              <a:ahLst/>
              <a:cxnLst/>
              <a:rect l="l" t="t" r="r" b="b"/>
              <a:pathLst>
                <a:path w="185" h="37" extrusionOk="0">
                  <a:moveTo>
                    <a:pt x="18" y="1"/>
                  </a:moveTo>
                  <a:cubicBezTo>
                    <a:pt x="6" y="1"/>
                    <a:pt x="0" y="7"/>
                    <a:pt x="0" y="18"/>
                  </a:cubicBezTo>
                  <a:cubicBezTo>
                    <a:pt x="0" y="31"/>
                    <a:pt x="6" y="37"/>
                    <a:pt x="18" y="37"/>
                  </a:cubicBezTo>
                  <a:lnTo>
                    <a:pt x="166" y="37"/>
                  </a:lnTo>
                  <a:cubicBezTo>
                    <a:pt x="173" y="37"/>
                    <a:pt x="185" y="31"/>
                    <a:pt x="185" y="18"/>
                  </a:cubicBezTo>
                  <a:cubicBezTo>
                    <a:pt x="185" y="7"/>
                    <a:pt x="173"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03;p47">
            <a:extLst>
              <a:ext uri="{FF2B5EF4-FFF2-40B4-BE49-F238E27FC236}">
                <a16:creationId xmlns:a16="http://schemas.microsoft.com/office/drawing/2014/main" id="{2BD3D279-5D4F-272C-7C2E-A082328EB9AF}"/>
              </a:ext>
            </a:extLst>
          </p:cNvPr>
          <p:cNvGrpSpPr/>
          <p:nvPr/>
        </p:nvGrpSpPr>
        <p:grpSpPr>
          <a:xfrm>
            <a:off x="-753122" y="5267256"/>
            <a:ext cx="746897" cy="468231"/>
            <a:chOff x="2066023" y="239418"/>
            <a:chExt cx="320730" cy="201070"/>
          </a:xfrm>
        </p:grpSpPr>
        <p:sp>
          <p:nvSpPr>
            <p:cNvPr id="30" name="Google Shape;2904;p47">
              <a:extLst>
                <a:ext uri="{FF2B5EF4-FFF2-40B4-BE49-F238E27FC236}">
                  <a16:creationId xmlns:a16="http://schemas.microsoft.com/office/drawing/2014/main" id="{3E59C1E2-2247-A3D9-FBDD-FBDBDE5D024F}"/>
                </a:ext>
              </a:extLst>
            </p:cNvPr>
            <p:cNvSpPr/>
            <p:nvPr/>
          </p:nvSpPr>
          <p:spPr>
            <a:xfrm>
              <a:off x="2119810" y="269200"/>
              <a:ext cx="211895" cy="22922"/>
            </a:xfrm>
            <a:custGeom>
              <a:avLst/>
              <a:gdLst/>
              <a:ahLst/>
              <a:cxnLst/>
              <a:rect l="l" t="t" r="r" b="b"/>
              <a:pathLst>
                <a:path w="1174" h="127" extrusionOk="0">
                  <a:moveTo>
                    <a:pt x="1149" y="25"/>
                  </a:moveTo>
                  <a:lnTo>
                    <a:pt x="1149" y="102"/>
                  </a:lnTo>
                  <a:lnTo>
                    <a:pt x="24" y="102"/>
                  </a:lnTo>
                  <a:lnTo>
                    <a:pt x="24" y="25"/>
                  </a:lnTo>
                  <a:close/>
                  <a:moveTo>
                    <a:pt x="0" y="1"/>
                  </a:moveTo>
                  <a:lnTo>
                    <a:pt x="0" y="127"/>
                  </a:lnTo>
                  <a:lnTo>
                    <a:pt x="1174" y="127"/>
                  </a:lnTo>
                  <a:lnTo>
                    <a:pt x="1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905;p47">
              <a:extLst>
                <a:ext uri="{FF2B5EF4-FFF2-40B4-BE49-F238E27FC236}">
                  <a16:creationId xmlns:a16="http://schemas.microsoft.com/office/drawing/2014/main" id="{98B66D38-0162-EC51-C36D-A89AA832D201}"/>
                </a:ext>
              </a:extLst>
            </p:cNvPr>
            <p:cNvSpPr/>
            <p:nvPr/>
          </p:nvSpPr>
          <p:spPr>
            <a:xfrm>
              <a:off x="2119810" y="325333"/>
              <a:ext cx="93674" cy="14078"/>
            </a:xfrm>
            <a:custGeom>
              <a:avLst/>
              <a:gdLst/>
              <a:ahLst/>
              <a:cxnLst/>
              <a:rect l="l" t="t" r="r" b="b"/>
              <a:pathLst>
                <a:path w="519" h="78" extrusionOk="0">
                  <a:moveTo>
                    <a:pt x="495" y="24"/>
                  </a:moveTo>
                  <a:lnTo>
                    <a:pt x="495" y="53"/>
                  </a:lnTo>
                  <a:lnTo>
                    <a:pt x="24" y="53"/>
                  </a:lnTo>
                  <a:lnTo>
                    <a:pt x="24" y="24"/>
                  </a:lnTo>
                  <a:close/>
                  <a:moveTo>
                    <a:pt x="0" y="0"/>
                  </a:moveTo>
                  <a:lnTo>
                    <a:pt x="0" y="77"/>
                  </a:lnTo>
                  <a:lnTo>
                    <a:pt x="519" y="77"/>
                  </a:lnTo>
                  <a:lnTo>
                    <a:pt x="5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906;p47">
              <a:extLst>
                <a:ext uri="{FF2B5EF4-FFF2-40B4-BE49-F238E27FC236}">
                  <a16:creationId xmlns:a16="http://schemas.microsoft.com/office/drawing/2014/main" id="{0CF355F1-FEF0-4537-61B2-8E49C2A7BCFA}"/>
                </a:ext>
              </a:extLst>
            </p:cNvPr>
            <p:cNvSpPr/>
            <p:nvPr/>
          </p:nvSpPr>
          <p:spPr>
            <a:xfrm>
              <a:off x="2119810" y="343563"/>
              <a:ext cx="93674" cy="13176"/>
            </a:xfrm>
            <a:custGeom>
              <a:avLst/>
              <a:gdLst/>
              <a:ahLst/>
              <a:cxnLst/>
              <a:rect l="l" t="t" r="r" b="b"/>
              <a:pathLst>
                <a:path w="519" h="73" extrusionOk="0">
                  <a:moveTo>
                    <a:pt x="495" y="24"/>
                  </a:moveTo>
                  <a:lnTo>
                    <a:pt x="495" y="48"/>
                  </a:lnTo>
                  <a:lnTo>
                    <a:pt x="24" y="48"/>
                  </a:lnTo>
                  <a:lnTo>
                    <a:pt x="24" y="24"/>
                  </a:lnTo>
                  <a:close/>
                  <a:moveTo>
                    <a:pt x="0" y="1"/>
                  </a:moveTo>
                  <a:lnTo>
                    <a:pt x="0" y="72"/>
                  </a:lnTo>
                  <a:lnTo>
                    <a:pt x="519" y="72"/>
                  </a:lnTo>
                  <a:lnTo>
                    <a:pt x="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907;p47">
              <a:extLst>
                <a:ext uri="{FF2B5EF4-FFF2-40B4-BE49-F238E27FC236}">
                  <a16:creationId xmlns:a16="http://schemas.microsoft.com/office/drawing/2014/main" id="{A38F83D0-2B75-2A70-4E8B-3530D9C6A42F}"/>
                </a:ext>
              </a:extLst>
            </p:cNvPr>
            <p:cNvSpPr/>
            <p:nvPr/>
          </p:nvSpPr>
          <p:spPr>
            <a:xfrm>
              <a:off x="2238212" y="306923"/>
              <a:ext cx="93494" cy="14078"/>
            </a:xfrm>
            <a:custGeom>
              <a:avLst/>
              <a:gdLst/>
              <a:ahLst/>
              <a:cxnLst/>
              <a:rect l="l" t="t" r="r" b="b"/>
              <a:pathLst>
                <a:path w="518" h="78" extrusionOk="0">
                  <a:moveTo>
                    <a:pt x="493" y="25"/>
                  </a:moveTo>
                  <a:lnTo>
                    <a:pt x="493" y="55"/>
                  </a:lnTo>
                  <a:lnTo>
                    <a:pt x="23" y="55"/>
                  </a:lnTo>
                  <a:lnTo>
                    <a:pt x="23" y="25"/>
                  </a:lnTo>
                  <a:close/>
                  <a:moveTo>
                    <a:pt x="0" y="1"/>
                  </a:moveTo>
                  <a:lnTo>
                    <a:pt x="0" y="78"/>
                  </a:lnTo>
                  <a:lnTo>
                    <a:pt x="518" y="78"/>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908;p47">
              <a:extLst>
                <a:ext uri="{FF2B5EF4-FFF2-40B4-BE49-F238E27FC236}">
                  <a16:creationId xmlns:a16="http://schemas.microsoft.com/office/drawing/2014/main" id="{5E77B6C2-B506-ED52-0F2B-7394337C72AB}"/>
                </a:ext>
              </a:extLst>
            </p:cNvPr>
            <p:cNvSpPr/>
            <p:nvPr/>
          </p:nvSpPr>
          <p:spPr>
            <a:xfrm>
              <a:off x="2109161" y="255302"/>
              <a:ext cx="233374" cy="116418"/>
            </a:xfrm>
            <a:custGeom>
              <a:avLst/>
              <a:gdLst/>
              <a:ahLst/>
              <a:cxnLst/>
              <a:rect l="l" t="t" r="r" b="b"/>
              <a:pathLst>
                <a:path w="1293" h="645" extrusionOk="0">
                  <a:moveTo>
                    <a:pt x="1257" y="37"/>
                  </a:moveTo>
                  <a:lnTo>
                    <a:pt x="1257" y="608"/>
                  </a:lnTo>
                  <a:lnTo>
                    <a:pt x="36" y="608"/>
                  </a:lnTo>
                  <a:lnTo>
                    <a:pt x="36" y="37"/>
                  </a:lnTo>
                  <a:close/>
                  <a:moveTo>
                    <a:pt x="18" y="1"/>
                  </a:moveTo>
                  <a:cubicBezTo>
                    <a:pt x="6" y="1"/>
                    <a:pt x="0" y="7"/>
                    <a:pt x="0" y="19"/>
                  </a:cubicBezTo>
                  <a:lnTo>
                    <a:pt x="0" y="627"/>
                  </a:lnTo>
                  <a:cubicBezTo>
                    <a:pt x="0" y="638"/>
                    <a:pt x="6" y="644"/>
                    <a:pt x="18" y="644"/>
                  </a:cubicBezTo>
                  <a:lnTo>
                    <a:pt x="1274" y="644"/>
                  </a:lnTo>
                  <a:cubicBezTo>
                    <a:pt x="1287" y="644"/>
                    <a:pt x="1293" y="638"/>
                    <a:pt x="1293" y="627"/>
                  </a:cubicBezTo>
                  <a:lnTo>
                    <a:pt x="1293" y="19"/>
                  </a:lnTo>
                  <a:cubicBezTo>
                    <a:pt x="1293" y="7"/>
                    <a:pt x="1287" y="1"/>
                    <a:pt x="1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909;p47">
              <a:extLst>
                <a:ext uri="{FF2B5EF4-FFF2-40B4-BE49-F238E27FC236}">
                  <a16:creationId xmlns:a16="http://schemas.microsoft.com/office/drawing/2014/main" id="{B1A753B8-27AB-784D-4F16-D8FCD43205E1}"/>
                </a:ext>
              </a:extLst>
            </p:cNvPr>
            <p:cNvSpPr/>
            <p:nvPr/>
          </p:nvSpPr>
          <p:spPr>
            <a:xfrm>
              <a:off x="2066023" y="239418"/>
              <a:ext cx="320730" cy="201070"/>
            </a:xfrm>
            <a:custGeom>
              <a:avLst/>
              <a:gdLst/>
              <a:ahLst/>
              <a:cxnLst/>
              <a:rect l="l" t="t" r="r" b="b"/>
              <a:pathLst>
                <a:path w="1777" h="1114" extrusionOk="0">
                  <a:moveTo>
                    <a:pt x="1549" y="36"/>
                  </a:moveTo>
                  <a:lnTo>
                    <a:pt x="1549" y="786"/>
                  </a:lnTo>
                  <a:lnTo>
                    <a:pt x="221" y="786"/>
                  </a:lnTo>
                  <a:lnTo>
                    <a:pt x="221" y="36"/>
                  </a:lnTo>
                  <a:close/>
                  <a:moveTo>
                    <a:pt x="1562" y="822"/>
                  </a:moveTo>
                  <a:lnTo>
                    <a:pt x="1716" y="988"/>
                  </a:lnTo>
                  <a:lnTo>
                    <a:pt x="54" y="988"/>
                  </a:lnTo>
                  <a:lnTo>
                    <a:pt x="209" y="822"/>
                  </a:lnTo>
                  <a:close/>
                  <a:moveTo>
                    <a:pt x="1740" y="1024"/>
                  </a:moveTo>
                  <a:lnTo>
                    <a:pt x="1740" y="1078"/>
                  </a:lnTo>
                  <a:lnTo>
                    <a:pt x="36" y="1078"/>
                  </a:lnTo>
                  <a:lnTo>
                    <a:pt x="36" y="1024"/>
                  </a:lnTo>
                  <a:close/>
                  <a:moveTo>
                    <a:pt x="204" y="0"/>
                  </a:moveTo>
                  <a:cubicBezTo>
                    <a:pt x="191" y="0"/>
                    <a:pt x="185" y="6"/>
                    <a:pt x="185" y="17"/>
                  </a:cubicBezTo>
                  <a:lnTo>
                    <a:pt x="185" y="798"/>
                  </a:lnTo>
                  <a:lnTo>
                    <a:pt x="1" y="994"/>
                  </a:lnTo>
                  <a:lnTo>
                    <a:pt x="1" y="1001"/>
                  </a:lnTo>
                  <a:lnTo>
                    <a:pt x="1" y="1006"/>
                  </a:lnTo>
                  <a:lnTo>
                    <a:pt x="1" y="1095"/>
                  </a:lnTo>
                  <a:cubicBezTo>
                    <a:pt x="1" y="1108"/>
                    <a:pt x="6" y="1114"/>
                    <a:pt x="18" y="1114"/>
                  </a:cubicBezTo>
                  <a:lnTo>
                    <a:pt x="1758" y="1114"/>
                  </a:lnTo>
                  <a:cubicBezTo>
                    <a:pt x="1763" y="1114"/>
                    <a:pt x="1776" y="1108"/>
                    <a:pt x="1776" y="1095"/>
                  </a:cubicBezTo>
                  <a:lnTo>
                    <a:pt x="1776" y="1006"/>
                  </a:lnTo>
                  <a:lnTo>
                    <a:pt x="1769" y="1006"/>
                  </a:lnTo>
                  <a:lnTo>
                    <a:pt x="1769" y="1001"/>
                  </a:lnTo>
                  <a:lnTo>
                    <a:pt x="1769" y="994"/>
                  </a:lnTo>
                  <a:lnTo>
                    <a:pt x="1585" y="798"/>
                  </a:lnTo>
                  <a:lnTo>
                    <a:pt x="1585" y="17"/>
                  </a:lnTo>
                  <a:cubicBezTo>
                    <a:pt x="1585" y="6"/>
                    <a:pt x="1579"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910;p47">
              <a:extLst>
                <a:ext uri="{FF2B5EF4-FFF2-40B4-BE49-F238E27FC236}">
                  <a16:creationId xmlns:a16="http://schemas.microsoft.com/office/drawing/2014/main" id="{9F6E42BA-8019-C79C-FAED-66E5F044A7C6}"/>
                </a:ext>
              </a:extLst>
            </p:cNvPr>
            <p:cNvSpPr/>
            <p:nvPr/>
          </p:nvSpPr>
          <p:spPr>
            <a:xfrm>
              <a:off x="2292899" y="426410"/>
              <a:ext cx="30322" cy="6678"/>
            </a:xfrm>
            <a:custGeom>
              <a:avLst/>
              <a:gdLst/>
              <a:ahLst/>
              <a:cxnLst/>
              <a:rect l="l" t="t" r="r" b="b"/>
              <a:pathLst>
                <a:path w="168" h="37" extrusionOk="0">
                  <a:moveTo>
                    <a:pt x="19" y="1"/>
                  </a:moveTo>
                  <a:cubicBezTo>
                    <a:pt x="12" y="1"/>
                    <a:pt x="0" y="6"/>
                    <a:pt x="0" y="18"/>
                  </a:cubicBezTo>
                  <a:cubicBezTo>
                    <a:pt x="0" y="23"/>
                    <a:pt x="12" y="36"/>
                    <a:pt x="19" y="36"/>
                  </a:cubicBezTo>
                  <a:lnTo>
                    <a:pt x="149" y="36"/>
                  </a:lnTo>
                  <a:cubicBezTo>
                    <a:pt x="155" y="36"/>
                    <a:pt x="167" y="23"/>
                    <a:pt x="167" y="18"/>
                  </a:cubicBezTo>
                  <a:cubicBezTo>
                    <a:pt x="167" y="6"/>
                    <a:pt x="155"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911;p47">
              <a:extLst>
                <a:ext uri="{FF2B5EF4-FFF2-40B4-BE49-F238E27FC236}">
                  <a16:creationId xmlns:a16="http://schemas.microsoft.com/office/drawing/2014/main" id="{7474D8F5-2BA0-3D28-D37A-01D96E8D0569}"/>
                </a:ext>
              </a:extLst>
            </p:cNvPr>
            <p:cNvSpPr/>
            <p:nvPr/>
          </p:nvSpPr>
          <p:spPr>
            <a:xfrm>
              <a:off x="2222869" y="247902"/>
              <a:ext cx="5595" cy="5595"/>
            </a:xfrm>
            <a:custGeom>
              <a:avLst/>
              <a:gdLst/>
              <a:ahLst/>
              <a:cxnLst/>
              <a:rect l="l" t="t" r="r" b="b"/>
              <a:pathLst>
                <a:path w="31" h="31" extrusionOk="0">
                  <a:moveTo>
                    <a:pt x="19" y="0"/>
                  </a:moveTo>
                  <a:cubicBezTo>
                    <a:pt x="7" y="0"/>
                    <a:pt x="1" y="6"/>
                    <a:pt x="1" y="12"/>
                  </a:cubicBezTo>
                  <a:cubicBezTo>
                    <a:pt x="1" y="25"/>
                    <a:pt x="7" y="30"/>
                    <a:pt x="19" y="30"/>
                  </a:cubicBezTo>
                  <a:cubicBezTo>
                    <a:pt x="25" y="30"/>
                    <a:pt x="31" y="25"/>
                    <a:pt x="31" y="12"/>
                  </a:cubicBezTo>
                  <a:cubicBezTo>
                    <a:pt x="31" y="6"/>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912;p47">
              <a:extLst>
                <a:ext uri="{FF2B5EF4-FFF2-40B4-BE49-F238E27FC236}">
                  <a16:creationId xmlns:a16="http://schemas.microsoft.com/office/drawing/2014/main" id="{A850E928-AF1D-61EB-EFA9-7D23FD29134A}"/>
                </a:ext>
              </a:extLst>
            </p:cNvPr>
            <p:cNvSpPr/>
            <p:nvPr/>
          </p:nvSpPr>
          <p:spPr>
            <a:xfrm>
              <a:off x="2331524" y="426408"/>
              <a:ext cx="6678" cy="5415"/>
            </a:xfrm>
            <a:custGeom>
              <a:avLst/>
              <a:gdLst/>
              <a:ahLst/>
              <a:cxnLst/>
              <a:rect l="l" t="t" r="r" b="b"/>
              <a:pathLst>
                <a:path w="37" h="30" extrusionOk="0">
                  <a:moveTo>
                    <a:pt x="19" y="1"/>
                  </a:moveTo>
                  <a:cubicBezTo>
                    <a:pt x="12" y="1"/>
                    <a:pt x="1" y="6"/>
                    <a:pt x="1" y="18"/>
                  </a:cubicBezTo>
                  <a:cubicBezTo>
                    <a:pt x="1" y="23"/>
                    <a:pt x="12" y="29"/>
                    <a:pt x="19" y="29"/>
                  </a:cubicBezTo>
                  <a:cubicBezTo>
                    <a:pt x="25" y="29"/>
                    <a:pt x="36" y="23"/>
                    <a:pt x="36" y="18"/>
                  </a:cubicBezTo>
                  <a:cubicBezTo>
                    <a:pt x="36" y="6"/>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913;p47">
              <a:extLst>
                <a:ext uri="{FF2B5EF4-FFF2-40B4-BE49-F238E27FC236}">
                  <a16:creationId xmlns:a16="http://schemas.microsoft.com/office/drawing/2014/main" id="{CF9C0590-B5FC-270C-AD49-52C1F9DFC2BB}"/>
                </a:ext>
              </a:extLst>
            </p:cNvPr>
            <p:cNvSpPr/>
            <p:nvPr/>
          </p:nvSpPr>
          <p:spPr>
            <a:xfrm>
              <a:off x="2343436" y="426407"/>
              <a:ext cx="6678" cy="5415"/>
            </a:xfrm>
            <a:custGeom>
              <a:avLst/>
              <a:gdLst/>
              <a:ahLst/>
              <a:cxnLst/>
              <a:rect l="l" t="t" r="r" b="b"/>
              <a:pathLst>
                <a:path w="37" h="30" extrusionOk="0">
                  <a:moveTo>
                    <a:pt x="18" y="1"/>
                  </a:moveTo>
                  <a:cubicBezTo>
                    <a:pt x="12" y="1"/>
                    <a:pt x="0" y="6"/>
                    <a:pt x="0" y="18"/>
                  </a:cubicBezTo>
                  <a:cubicBezTo>
                    <a:pt x="0" y="23"/>
                    <a:pt x="12" y="29"/>
                    <a:pt x="18" y="29"/>
                  </a:cubicBezTo>
                  <a:cubicBezTo>
                    <a:pt x="25" y="29"/>
                    <a:pt x="36" y="23"/>
                    <a:pt x="36" y="18"/>
                  </a:cubicBezTo>
                  <a:cubicBezTo>
                    <a:pt x="36" y="6"/>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914;p47">
              <a:extLst>
                <a:ext uri="{FF2B5EF4-FFF2-40B4-BE49-F238E27FC236}">
                  <a16:creationId xmlns:a16="http://schemas.microsoft.com/office/drawing/2014/main" id="{44780EB3-A78C-91E4-E756-DC696CD73B20}"/>
                </a:ext>
              </a:extLst>
            </p:cNvPr>
            <p:cNvSpPr/>
            <p:nvPr/>
          </p:nvSpPr>
          <p:spPr>
            <a:xfrm>
              <a:off x="2356250" y="426406"/>
              <a:ext cx="5595" cy="5415"/>
            </a:xfrm>
            <a:custGeom>
              <a:avLst/>
              <a:gdLst/>
              <a:ahLst/>
              <a:cxnLst/>
              <a:rect l="l" t="t" r="r" b="b"/>
              <a:pathLst>
                <a:path w="31" h="30" extrusionOk="0">
                  <a:moveTo>
                    <a:pt x="12" y="1"/>
                  </a:moveTo>
                  <a:cubicBezTo>
                    <a:pt x="7" y="1"/>
                    <a:pt x="1" y="6"/>
                    <a:pt x="1" y="18"/>
                  </a:cubicBezTo>
                  <a:cubicBezTo>
                    <a:pt x="1" y="23"/>
                    <a:pt x="7" y="29"/>
                    <a:pt x="12" y="29"/>
                  </a:cubicBezTo>
                  <a:cubicBezTo>
                    <a:pt x="25" y="29"/>
                    <a:pt x="31" y="23"/>
                    <a:pt x="31" y="18"/>
                  </a:cubicBezTo>
                  <a:cubicBezTo>
                    <a:pt x="31" y="6"/>
                    <a:pt x="2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915;p47">
              <a:extLst>
                <a:ext uri="{FF2B5EF4-FFF2-40B4-BE49-F238E27FC236}">
                  <a16:creationId xmlns:a16="http://schemas.microsoft.com/office/drawing/2014/main" id="{8CC16716-8C43-764E-C7F0-3ECF5CB34C5C}"/>
                </a:ext>
              </a:extLst>
            </p:cNvPr>
            <p:cNvSpPr/>
            <p:nvPr/>
          </p:nvSpPr>
          <p:spPr>
            <a:xfrm>
              <a:off x="2110243" y="390849"/>
              <a:ext cx="22561" cy="6498"/>
            </a:xfrm>
            <a:custGeom>
              <a:avLst/>
              <a:gdLst/>
              <a:ahLst/>
              <a:cxnLst/>
              <a:rect l="l" t="t" r="r" b="b"/>
              <a:pathLst>
                <a:path w="125" h="36" extrusionOk="0">
                  <a:moveTo>
                    <a:pt x="17" y="0"/>
                  </a:moveTo>
                  <a:cubicBezTo>
                    <a:pt x="12" y="0"/>
                    <a:pt x="0" y="6"/>
                    <a:pt x="0" y="19"/>
                  </a:cubicBezTo>
                  <a:cubicBezTo>
                    <a:pt x="0" y="30"/>
                    <a:pt x="12" y="36"/>
                    <a:pt x="17" y="36"/>
                  </a:cubicBezTo>
                  <a:lnTo>
                    <a:pt x="107" y="36"/>
                  </a:lnTo>
                  <a:cubicBezTo>
                    <a:pt x="119" y="36"/>
                    <a:pt x="125" y="30"/>
                    <a:pt x="125" y="19"/>
                  </a:cubicBezTo>
                  <a:cubicBezTo>
                    <a:pt x="125" y="6"/>
                    <a:pt x="119"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916;p47">
              <a:extLst>
                <a:ext uri="{FF2B5EF4-FFF2-40B4-BE49-F238E27FC236}">
                  <a16:creationId xmlns:a16="http://schemas.microsoft.com/office/drawing/2014/main" id="{4C42E478-C1C1-EB55-F666-4AB9B05B21FD}"/>
                </a:ext>
              </a:extLst>
            </p:cNvPr>
            <p:cNvSpPr/>
            <p:nvPr/>
          </p:nvSpPr>
          <p:spPr>
            <a:xfrm>
              <a:off x="2140204" y="390849"/>
              <a:ext cx="22742" cy="6498"/>
            </a:xfrm>
            <a:custGeom>
              <a:avLst/>
              <a:gdLst/>
              <a:ahLst/>
              <a:cxnLst/>
              <a:rect l="l" t="t" r="r" b="b"/>
              <a:pathLst>
                <a:path w="126" h="36" extrusionOk="0">
                  <a:moveTo>
                    <a:pt x="19" y="0"/>
                  </a:moveTo>
                  <a:cubicBezTo>
                    <a:pt x="7" y="0"/>
                    <a:pt x="0" y="6"/>
                    <a:pt x="0" y="19"/>
                  </a:cubicBezTo>
                  <a:cubicBezTo>
                    <a:pt x="0" y="30"/>
                    <a:pt x="7" y="36"/>
                    <a:pt x="19" y="36"/>
                  </a:cubicBezTo>
                  <a:lnTo>
                    <a:pt x="107" y="36"/>
                  </a:lnTo>
                  <a:cubicBezTo>
                    <a:pt x="120" y="36"/>
                    <a:pt x="126" y="30"/>
                    <a:pt x="126" y="19"/>
                  </a:cubicBezTo>
                  <a:cubicBezTo>
                    <a:pt x="126" y="6"/>
                    <a:pt x="12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917;p47">
              <a:extLst>
                <a:ext uri="{FF2B5EF4-FFF2-40B4-BE49-F238E27FC236}">
                  <a16:creationId xmlns:a16="http://schemas.microsoft.com/office/drawing/2014/main" id="{7A1B2819-1782-A3A9-1F63-7C9CA29336E5}"/>
                </a:ext>
              </a:extLst>
            </p:cNvPr>
            <p:cNvSpPr/>
            <p:nvPr/>
          </p:nvSpPr>
          <p:spPr>
            <a:xfrm>
              <a:off x="2170346" y="390849"/>
              <a:ext cx="22922" cy="6498"/>
            </a:xfrm>
            <a:custGeom>
              <a:avLst/>
              <a:gdLst/>
              <a:ahLst/>
              <a:cxnLst/>
              <a:rect l="l" t="t" r="r" b="b"/>
              <a:pathLst>
                <a:path w="127"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918;p47">
              <a:extLst>
                <a:ext uri="{FF2B5EF4-FFF2-40B4-BE49-F238E27FC236}">
                  <a16:creationId xmlns:a16="http://schemas.microsoft.com/office/drawing/2014/main" id="{D75B24AB-56F2-78D8-52F8-ED85435BD9CD}"/>
                </a:ext>
              </a:extLst>
            </p:cNvPr>
            <p:cNvSpPr/>
            <p:nvPr/>
          </p:nvSpPr>
          <p:spPr>
            <a:xfrm>
              <a:off x="2199404" y="390849"/>
              <a:ext cx="22742" cy="6498"/>
            </a:xfrm>
            <a:custGeom>
              <a:avLst/>
              <a:gdLst/>
              <a:ahLst/>
              <a:cxnLst/>
              <a:rect l="l" t="t" r="r" b="b"/>
              <a:pathLst>
                <a:path w="126" h="36" extrusionOk="0">
                  <a:moveTo>
                    <a:pt x="18" y="0"/>
                  </a:moveTo>
                  <a:cubicBezTo>
                    <a:pt x="12" y="0"/>
                    <a:pt x="1" y="6"/>
                    <a:pt x="1" y="19"/>
                  </a:cubicBezTo>
                  <a:cubicBezTo>
                    <a:pt x="1" y="30"/>
                    <a:pt x="12" y="36"/>
                    <a:pt x="18" y="36"/>
                  </a:cubicBezTo>
                  <a:lnTo>
                    <a:pt x="108" y="36"/>
                  </a:lnTo>
                  <a:cubicBezTo>
                    <a:pt x="119" y="36"/>
                    <a:pt x="125" y="30"/>
                    <a:pt x="125" y="19"/>
                  </a:cubicBezTo>
                  <a:cubicBezTo>
                    <a:pt x="125"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19;p47">
              <a:extLst>
                <a:ext uri="{FF2B5EF4-FFF2-40B4-BE49-F238E27FC236}">
                  <a16:creationId xmlns:a16="http://schemas.microsoft.com/office/drawing/2014/main" id="{C987DA34-577E-04BE-CF05-C07658009C7B}"/>
                </a:ext>
              </a:extLst>
            </p:cNvPr>
            <p:cNvSpPr/>
            <p:nvPr/>
          </p:nvSpPr>
          <p:spPr>
            <a:xfrm>
              <a:off x="2229366" y="390849"/>
              <a:ext cx="22922" cy="6498"/>
            </a:xfrm>
            <a:custGeom>
              <a:avLst/>
              <a:gdLst/>
              <a:ahLst/>
              <a:cxnLst/>
              <a:rect l="l" t="t" r="r" b="b"/>
              <a:pathLst>
                <a:path w="127" h="36" extrusionOk="0">
                  <a:moveTo>
                    <a:pt x="19" y="0"/>
                  </a:moveTo>
                  <a:cubicBezTo>
                    <a:pt x="6" y="0"/>
                    <a:pt x="1" y="6"/>
                    <a:pt x="1" y="19"/>
                  </a:cubicBezTo>
                  <a:cubicBezTo>
                    <a:pt x="1" y="30"/>
                    <a:pt x="6" y="36"/>
                    <a:pt x="19" y="36"/>
                  </a:cubicBezTo>
                  <a:lnTo>
                    <a:pt x="108" y="36"/>
                  </a:lnTo>
                  <a:cubicBezTo>
                    <a:pt x="114" y="36"/>
                    <a:pt x="126" y="30"/>
                    <a:pt x="126" y="19"/>
                  </a:cubicBezTo>
                  <a:cubicBezTo>
                    <a:pt x="126" y="6"/>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20;p47">
              <a:extLst>
                <a:ext uri="{FF2B5EF4-FFF2-40B4-BE49-F238E27FC236}">
                  <a16:creationId xmlns:a16="http://schemas.microsoft.com/office/drawing/2014/main" id="{8D65464B-19F8-622F-B3B3-F8458A5CCBFC}"/>
                </a:ext>
              </a:extLst>
            </p:cNvPr>
            <p:cNvSpPr/>
            <p:nvPr/>
          </p:nvSpPr>
          <p:spPr>
            <a:xfrm>
              <a:off x="2259508" y="390849"/>
              <a:ext cx="21659" cy="6498"/>
            </a:xfrm>
            <a:custGeom>
              <a:avLst/>
              <a:gdLst/>
              <a:ahLst/>
              <a:cxnLst/>
              <a:rect l="l" t="t" r="r" b="b"/>
              <a:pathLst>
                <a:path w="120" h="36" extrusionOk="0">
                  <a:moveTo>
                    <a:pt x="18" y="0"/>
                  </a:moveTo>
                  <a:cubicBezTo>
                    <a:pt x="7" y="0"/>
                    <a:pt x="1" y="6"/>
                    <a:pt x="1" y="19"/>
                  </a:cubicBezTo>
                  <a:cubicBezTo>
                    <a:pt x="1" y="30"/>
                    <a:pt x="7" y="36"/>
                    <a:pt x="18" y="36"/>
                  </a:cubicBezTo>
                  <a:lnTo>
                    <a:pt x="102" y="36"/>
                  </a:lnTo>
                  <a:cubicBezTo>
                    <a:pt x="114" y="36"/>
                    <a:pt x="119" y="30"/>
                    <a:pt x="119" y="19"/>
                  </a:cubicBezTo>
                  <a:cubicBezTo>
                    <a:pt x="119" y="6"/>
                    <a:pt x="114"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21;p47">
              <a:extLst>
                <a:ext uri="{FF2B5EF4-FFF2-40B4-BE49-F238E27FC236}">
                  <a16:creationId xmlns:a16="http://schemas.microsoft.com/office/drawing/2014/main" id="{15102DA1-2667-0DBB-9C7E-9F27906AE31C}"/>
                </a:ext>
              </a:extLst>
            </p:cNvPr>
            <p:cNvSpPr/>
            <p:nvPr/>
          </p:nvSpPr>
          <p:spPr>
            <a:xfrm>
              <a:off x="2288386" y="390849"/>
              <a:ext cx="22922" cy="6498"/>
            </a:xfrm>
            <a:custGeom>
              <a:avLst/>
              <a:gdLst/>
              <a:ahLst/>
              <a:cxnLst/>
              <a:rect l="l" t="t" r="r" b="b"/>
              <a:pathLst>
                <a:path w="127" h="36" extrusionOk="0">
                  <a:moveTo>
                    <a:pt x="20" y="0"/>
                  </a:moveTo>
                  <a:cubicBezTo>
                    <a:pt x="8" y="0"/>
                    <a:pt x="1" y="6"/>
                    <a:pt x="1" y="19"/>
                  </a:cubicBezTo>
                  <a:cubicBezTo>
                    <a:pt x="1" y="30"/>
                    <a:pt x="8" y="36"/>
                    <a:pt x="20" y="36"/>
                  </a:cubicBezTo>
                  <a:lnTo>
                    <a:pt x="108" y="36"/>
                  </a:lnTo>
                  <a:cubicBezTo>
                    <a:pt x="121" y="36"/>
                    <a:pt x="127" y="30"/>
                    <a:pt x="127" y="19"/>
                  </a:cubicBezTo>
                  <a:cubicBezTo>
                    <a:pt x="127" y="6"/>
                    <a:pt x="12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922;p47">
              <a:extLst>
                <a:ext uri="{FF2B5EF4-FFF2-40B4-BE49-F238E27FC236}">
                  <a16:creationId xmlns:a16="http://schemas.microsoft.com/office/drawing/2014/main" id="{E0060B21-1B61-236C-9FBB-94C2C35A5E31}"/>
                </a:ext>
              </a:extLst>
            </p:cNvPr>
            <p:cNvSpPr/>
            <p:nvPr/>
          </p:nvSpPr>
          <p:spPr>
            <a:xfrm>
              <a:off x="2318708" y="390852"/>
              <a:ext cx="22742" cy="6498"/>
            </a:xfrm>
            <a:custGeom>
              <a:avLst/>
              <a:gdLst/>
              <a:ahLst/>
              <a:cxnLst/>
              <a:rect l="l" t="t" r="r" b="b"/>
              <a:pathLst>
                <a:path w="126" h="36" extrusionOk="0">
                  <a:moveTo>
                    <a:pt x="19" y="0"/>
                  </a:moveTo>
                  <a:cubicBezTo>
                    <a:pt x="6" y="0"/>
                    <a:pt x="0" y="6"/>
                    <a:pt x="0" y="19"/>
                  </a:cubicBezTo>
                  <a:cubicBezTo>
                    <a:pt x="0" y="30"/>
                    <a:pt x="6" y="36"/>
                    <a:pt x="19" y="36"/>
                  </a:cubicBezTo>
                  <a:lnTo>
                    <a:pt x="107" y="36"/>
                  </a:lnTo>
                  <a:cubicBezTo>
                    <a:pt x="113" y="36"/>
                    <a:pt x="126" y="30"/>
                    <a:pt x="126" y="19"/>
                  </a:cubicBezTo>
                  <a:cubicBezTo>
                    <a:pt x="126" y="6"/>
                    <a:pt x="113"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923;p47">
              <a:extLst>
                <a:ext uri="{FF2B5EF4-FFF2-40B4-BE49-F238E27FC236}">
                  <a16:creationId xmlns:a16="http://schemas.microsoft.com/office/drawing/2014/main" id="{4289340E-BB8D-CF1E-7615-E09EB288C515}"/>
                </a:ext>
              </a:extLst>
            </p:cNvPr>
            <p:cNvSpPr/>
            <p:nvPr/>
          </p:nvSpPr>
          <p:spPr>
            <a:xfrm>
              <a:off x="2099414"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924;p47">
              <a:extLst>
                <a:ext uri="{FF2B5EF4-FFF2-40B4-BE49-F238E27FC236}">
                  <a16:creationId xmlns:a16="http://schemas.microsoft.com/office/drawing/2014/main" id="{DC7B5BBC-3DE2-D84F-E939-D329A3DA3348}"/>
                </a:ext>
              </a:extLst>
            </p:cNvPr>
            <p:cNvSpPr/>
            <p:nvPr/>
          </p:nvSpPr>
          <p:spPr>
            <a:xfrm>
              <a:off x="2131539" y="404750"/>
              <a:ext cx="25088" cy="6678"/>
            </a:xfrm>
            <a:custGeom>
              <a:avLst/>
              <a:gdLst/>
              <a:ahLst/>
              <a:cxnLst/>
              <a:rect l="l" t="t" r="r" b="b"/>
              <a:pathLst>
                <a:path w="139" h="37" extrusionOk="0">
                  <a:moveTo>
                    <a:pt x="19" y="0"/>
                  </a:moveTo>
                  <a:cubicBezTo>
                    <a:pt x="12" y="0"/>
                    <a:pt x="1" y="13"/>
                    <a:pt x="1" y="19"/>
                  </a:cubicBezTo>
                  <a:cubicBezTo>
                    <a:pt x="1" y="30"/>
                    <a:pt x="12" y="36"/>
                    <a:pt x="19" y="36"/>
                  </a:cubicBezTo>
                  <a:lnTo>
                    <a:pt x="119" y="36"/>
                  </a:lnTo>
                  <a:cubicBezTo>
                    <a:pt x="127" y="36"/>
                    <a:pt x="138" y="30"/>
                    <a:pt x="138" y="19"/>
                  </a:cubicBezTo>
                  <a:cubicBezTo>
                    <a:pt x="138" y="13"/>
                    <a:pt x="127"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925;p47">
              <a:extLst>
                <a:ext uri="{FF2B5EF4-FFF2-40B4-BE49-F238E27FC236}">
                  <a16:creationId xmlns:a16="http://schemas.microsoft.com/office/drawing/2014/main" id="{3399396B-4317-4161-537C-4680D19B8D7B}"/>
                </a:ext>
              </a:extLst>
            </p:cNvPr>
            <p:cNvSpPr/>
            <p:nvPr/>
          </p:nvSpPr>
          <p:spPr>
            <a:xfrm>
              <a:off x="2164928" y="404750"/>
              <a:ext cx="23825" cy="6678"/>
            </a:xfrm>
            <a:custGeom>
              <a:avLst/>
              <a:gdLst/>
              <a:ahLst/>
              <a:cxnLst/>
              <a:rect l="l" t="t" r="r" b="b"/>
              <a:pathLst>
                <a:path w="132" h="37" extrusionOk="0">
                  <a:moveTo>
                    <a:pt x="19" y="0"/>
                  </a:moveTo>
                  <a:cubicBezTo>
                    <a:pt x="6" y="0"/>
                    <a:pt x="0" y="13"/>
                    <a:pt x="0" y="19"/>
                  </a:cubicBezTo>
                  <a:cubicBezTo>
                    <a:pt x="0" y="30"/>
                    <a:pt x="6" y="36"/>
                    <a:pt x="19" y="36"/>
                  </a:cubicBezTo>
                  <a:lnTo>
                    <a:pt x="113" y="36"/>
                  </a:lnTo>
                  <a:cubicBezTo>
                    <a:pt x="126" y="36"/>
                    <a:pt x="132" y="30"/>
                    <a:pt x="132" y="19"/>
                  </a:cubicBezTo>
                  <a:cubicBezTo>
                    <a:pt x="132" y="13"/>
                    <a:pt x="126"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926;p47">
              <a:extLst>
                <a:ext uri="{FF2B5EF4-FFF2-40B4-BE49-F238E27FC236}">
                  <a16:creationId xmlns:a16="http://schemas.microsoft.com/office/drawing/2014/main" id="{DF969AAB-7DB5-F267-15B1-843126F18D9D}"/>
                </a:ext>
              </a:extLst>
            </p:cNvPr>
            <p:cNvSpPr/>
            <p:nvPr/>
          </p:nvSpPr>
          <p:spPr>
            <a:xfrm>
              <a:off x="2197054" y="404750"/>
              <a:ext cx="25088" cy="6678"/>
            </a:xfrm>
            <a:custGeom>
              <a:avLst/>
              <a:gdLst/>
              <a:ahLst/>
              <a:cxnLst/>
              <a:rect l="l" t="t" r="r" b="b"/>
              <a:pathLst>
                <a:path w="139" h="37" extrusionOk="0">
                  <a:moveTo>
                    <a:pt x="19" y="0"/>
                  </a:moveTo>
                  <a:cubicBezTo>
                    <a:pt x="7" y="0"/>
                    <a:pt x="1" y="13"/>
                    <a:pt x="1" y="19"/>
                  </a:cubicBezTo>
                  <a:cubicBezTo>
                    <a:pt x="1" y="30"/>
                    <a:pt x="7" y="36"/>
                    <a:pt x="19" y="36"/>
                  </a:cubicBezTo>
                  <a:lnTo>
                    <a:pt x="121" y="36"/>
                  </a:lnTo>
                  <a:cubicBezTo>
                    <a:pt x="127" y="36"/>
                    <a:pt x="138" y="30"/>
                    <a:pt x="138" y="19"/>
                  </a:cubicBezTo>
                  <a:cubicBezTo>
                    <a:pt x="138" y="13"/>
                    <a:pt x="127"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927;p47">
              <a:extLst>
                <a:ext uri="{FF2B5EF4-FFF2-40B4-BE49-F238E27FC236}">
                  <a16:creationId xmlns:a16="http://schemas.microsoft.com/office/drawing/2014/main" id="{2E3C7882-B68E-0CF1-F602-3B2B58E82DED}"/>
                </a:ext>
              </a:extLst>
            </p:cNvPr>
            <p:cNvSpPr/>
            <p:nvPr/>
          </p:nvSpPr>
          <p:spPr>
            <a:xfrm>
              <a:off x="2230448" y="404742"/>
              <a:ext cx="23825" cy="6678"/>
            </a:xfrm>
            <a:custGeom>
              <a:avLst/>
              <a:gdLst/>
              <a:ahLst/>
              <a:cxnLst/>
              <a:rect l="l" t="t" r="r" b="b"/>
              <a:pathLst>
                <a:path w="132" h="37" extrusionOk="0">
                  <a:moveTo>
                    <a:pt x="19" y="0"/>
                  </a:moveTo>
                  <a:cubicBezTo>
                    <a:pt x="7" y="0"/>
                    <a:pt x="0" y="13"/>
                    <a:pt x="0" y="19"/>
                  </a:cubicBezTo>
                  <a:cubicBezTo>
                    <a:pt x="0" y="30"/>
                    <a:pt x="7" y="36"/>
                    <a:pt x="19" y="36"/>
                  </a:cubicBezTo>
                  <a:lnTo>
                    <a:pt x="115" y="36"/>
                  </a:lnTo>
                  <a:cubicBezTo>
                    <a:pt x="126" y="36"/>
                    <a:pt x="132" y="30"/>
                    <a:pt x="132" y="19"/>
                  </a:cubicBezTo>
                  <a:cubicBezTo>
                    <a:pt x="132" y="13"/>
                    <a:pt x="126"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928;p47">
              <a:extLst>
                <a:ext uri="{FF2B5EF4-FFF2-40B4-BE49-F238E27FC236}">
                  <a16:creationId xmlns:a16="http://schemas.microsoft.com/office/drawing/2014/main" id="{2652EB00-BC44-1A89-8BF2-53637A1B4731}"/>
                </a:ext>
              </a:extLst>
            </p:cNvPr>
            <p:cNvSpPr/>
            <p:nvPr/>
          </p:nvSpPr>
          <p:spPr>
            <a:xfrm>
              <a:off x="2262575" y="404751"/>
              <a:ext cx="24005" cy="6678"/>
            </a:xfrm>
            <a:custGeom>
              <a:avLst/>
              <a:gdLst/>
              <a:ahLst/>
              <a:cxnLst/>
              <a:rect l="l" t="t" r="r" b="b"/>
              <a:pathLst>
                <a:path w="133" h="37" extrusionOk="0">
                  <a:moveTo>
                    <a:pt x="20" y="0"/>
                  </a:moveTo>
                  <a:cubicBezTo>
                    <a:pt x="8" y="0"/>
                    <a:pt x="1" y="13"/>
                    <a:pt x="1" y="19"/>
                  </a:cubicBezTo>
                  <a:cubicBezTo>
                    <a:pt x="1" y="30"/>
                    <a:pt x="8" y="36"/>
                    <a:pt x="20" y="36"/>
                  </a:cubicBezTo>
                  <a:lnTo>
                    <a:pt x="115" y="36"/>
                  </a:lnTo>
                  <a:cubicBezTo>
                    <a:pt x="127" y="36"/>
                    <a:pt x="132" y="30"/>
                    <a:pt x="132" y="19"/>
                  </a:cubicBezTo>
                  <a:cubicBezTo>
                    <a:pt x="132" y="13"/>
                    <a:pt x="12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929;p47">
              <a:extLst>
                <a:ext uri="{FF2B5EF4-FFF2-40B4-BE49-F238E27FC236}">
                  <a16:creationId xmlns:a16="http://schemas.microsoft.com/office/drawing/2014/main" id="{E4ED1647-0528-3406-EB4A-11A53C447254}"/>
                </a:ext>
              </a:extLst>
            </p:cNvPr>
            <p:cNvSpPr/>
            <p:nvPr/>
          </p:nvSpPr>
          <p:spPr>
            <a:xfrm>
              <a:off x="2294889" y="404743"/>
              <a:ext cx="57215" cy="6678"/>
            </a:xfrm>
            <a:custGeom>
              <a:avLst/>
              <a:gdLst/>
              <a:ahLst/>
              <a:cxnLst/>
              <a:rect l="l" t="t" r="r" b="b"/>
              <a:pathLst>
                <a:path w="317" h="37" extrusionOk="0">
                  <a:moveTo>
                    <a:pt x="19" y="0"/>
                  </a:moveTo>
                  <a:cubicBezTo>
                    <a:pt x="14" y="0"/>
                    <a:pt x="1" y="13"/>
                    <a:pt x="1" y="19"/>
                  </a:cubicBezTo>
                  <a:cubicBezTo>
                    <a:pt x="1" y="30"/>
                    <a:pt x="14" y="36"/>
                    <a:pt x="19" y="36"/>
                  </a:cubicBezTo>
                  <a:lnTo>
                    <a:pt x="299" y="36"/>
                  </a:lnTo>
                  <a:cubicBezTo>
                    <a:pt x="311" y="36"/>
                    <a:pt x="317" y="30"/>
                    <a:pt x="317" y="19"/>
                  </a:cubicBezTo>
                  <a:cubicBezTo>
                    <a:pt x="317" y="13"/>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Flowchart: Connector 55">
            <a:extLst>
              <a:ext uri="{FF2B5EF4-FFF2-40B4-BE49-F238E27FC236}">
                <a16:creationId xmlns:a16="http://schemas.microsoft.com/office/drawing/2014/main" id="{66B5748E-A334-43D8-7655-F043DC86C78F}"/>
              </a:ext>
            </a:extLst>
          </p:cNvPr>
          <p:cNvSpPr/>
          <p:nvPr/>
        </p:nvSpPr>
        <p:spPr>
          <a:xfrm>
            <a:off x="691950" y="-454059"/>
            <a:ext cx="1441174" cy="1441174"/>
          </a:xfrm>
          <a:prstGeom prst="flowChartConnector">
            <a:avLst/>
          </a:prstGeom>
          <a:noFill/>
          <a:ln>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6BA849A1-F12D-B750-B684-430F20F4B824}"/>
              </a:ext>
            </a:extLst>
          </p:cNvPr>
          <p:cNvSpPr/>
          <p:nvPr/>
        </p:nvSpPr>
        <p:spPr>
          <a:xfrm>
            <a:off x="-1207304" y="-808227"/>
            <a:ext cx="2050774" cy="2050774"/>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oogle Shape;2939;p47">
            <a:extLst>
              <a:ext uri="{FF2B5EF4-FFF2-40B4-BE49-F238E27FC236}">
                <a16:creationId xmlns:a16="http://schemas.microsoft.com/office/drawing/2014/main" id="{024C908F-9F3B-0771-73A1-AF39ABD9EBE4}"/>
              </a:ext>
            </a:extLst>
          </p:cNvPr>
          <p:cNvGrpSpPr/>
          <p:nvPr/>
        </p:nvGrpSpPr>
        <p:grpSpPr>
          <a:xfrm rot="5400000" flipV="1">
            <a:off x="420134" y="1384721"/>
            <a:ext cx="485035" cy="629233"/>
            <a:chOff x="7618372" y="5933722"/>
            <a:chExt cx="224710" cy="291491"/>
          </a:xfrm>
        </p:grpSpPr>
        <p:sp>
          <p:nvSpPr>
            <p:cNvPr id="59" name="Google Shape;2940;p47">
              <a:extLst>
                <a:ext uri="{FF2B5EF4-FFF2-40B4-BE49-F238E27FC236}">
                  <a16:creationId xmlns:a16="http://schemas.microsoft.com/office/drawing/2014/main" id="{97C6E075-3222-A67A-30F7-BC1A3425ED4B}"/>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41;p47">
              <a:extLst>
                <a:ext uri="{FF2B5EF4-FFF2-40B4-BE49-F238E27FC236}">
                  <a16:creationId xmlns:a16="http://schemas.microsoft.com/office/drawing/2014/main" id="{0A8AE8F6-A956-E726-6A5F-246355BFB47A}"/>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42;p47">
              <a:extLst>
                <a:ext uri="{FF2B5EF4-FFF2-40B4-BE49-F238E27FC236}">
                  <a16:creationId xmlns:a16="http://schemas.microsoft.com/office/drawing/2014/main" id="{1E0CA663-54F0-ECAB-932A-3AE49CFB0EE7}"/>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roup 1">
            <a:extLst>
              <a:ext uri="{FF2B5EF4-FFF2-40B4-BE49-F238E27FC236}">
                <a16:creationId xmlns:a16="http://schemas.microsoft.com/office/drawing/2014/main" id="{D1934208-1A3D-8792-B88B-FEFAFBCE0369}"/>
              </a:ext>
            </a:extLst>
          </p:cNvPr>
          <p:cNvGrpSpPr/>
          <p:nvPr/>
        </p:nvGrpSpPr>
        <p:grpSpPr>
          <a:xfrm rot="5400000">
            <a:off x="-128863" y="1553075"/>
            <a:ext cx="528320" cy="132080"/>
            <a:chOff x="455053" y="1408833"/>
            <a:chExt cx="528320" cy="132080"/>
          </a:xfrm>
        </p:grpSpPr>
        <p:sp>
          <p:nvSpPr>
            <p:cNvPr id="64" name="Flowchart: Connector 63">
              <a:extLst>
                <a:ext uri="{FF2B5EF4-FFF2-40B4-BE49-F238E27FC236}">
                  <a16:creationId xmlns:a16="http://schemas.microsoft.com/office/drawing/2014/main" id="{6E648843-DDFB-7D62-F42D-386B6090480F}"/>
                </a:ext>
              </a:extLst>
            </p:cNvPr>
            <p:cNvSpPr/>
            <p:nvPr/>
          </p:nvSpPr>
          <p:spPr>
            <a:xfrm>
              <a:off x="45505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lowchart: Connector 64">
              <a:extLst>
                <a:ext uri="{FF2B5EF4-FFF2-40B4-BE49-F238E27FC236}">
                  <a16:creationId xmlns:a16="http://schemas.microsoft.com/office/drawing/2014/main" id="{06127E6B-847D-D49A-A8BF-47CF76D16E5B}"/>
                </a:ext>
              </a:extLst>
            </p:cNvPr>
            <p:cNvSpPr/>
            <p:nvPr/>
          </p:nvSpPr>
          <p:spPr>
            <a:xfrm>
              <a:off x="65317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lowchart: Connector 65">
              <a:extLst>
                <a:ext uri="{FF2B5EF4-FFF2-40B4-BE49-F238E27FC236}">
                  <a16:creationId xmlns:a16="http://schemas.microsoft.com/office/drawing/2014/main" id="{4925FBDA-B8AA-8422-6CBE-9FA006FC34F5}"/>
                </a:ext>
              </a:extLst>
            </p:cNvPr>
            <p:cNvSpPr/>
            <p:nvPr/>
          </p:nvSpPr>
          <p:spPr>
            <a:xfrm>
              <a:off x="851293" y="1408833"/>
              <a:ext cx="132080" cy="132080"/>
            </a:xfrm>
            <a:prstGeom prst="flowChartConnector">
              <a:avLst/>
            </a:prstGeom>
            <a:noFill/>
            <a:ln>
              <a:solidFill>
                <a:srgbClr val="1FB0A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2" name="Google Shape;2898;p47">
            <a:extLst>
              <a:ext uri="{FF2B5EF4-FFF2-40B4-BE49-F238E27FC236}">
                <a16:creationId xmlns:a16="http://schemas.microsoft.com/office/drawing/2014/main" id="{96C29000-F858-AF48-FF78-0EB4EAF05558}"/>
              </a:ext>
            </a:extLst>
          </p:cNvPr>
          <p:cNvGrpSpPr/>
          <p:nvPr/>
        </p:nvGrpSpPr>
        <p:grpSpPr>
          <a:xfrm>
            <a:off x="11856876" y="2864148"/>
            <a:ext cx="195969" cy="190732"/>
            <a:chOff x="2983999" y="1128147"/>
            <a:chExt cx="114250" cy="111182"/>
          </a:xfrm>
        </p:grpSpPr>
        <p:sp>
          <p:nvSpPr>
            <p:cNvPr id="73" name="Google Shape;2899;p47">
              <a:extLst>
                <a:ext uri="{FF2B5EF4-FFF2-40B4-BE49-F238E27FC236}">
                  <a16:creationId xmlns:a16="http://schemas.microsoft.com/office/drawing/2014/main" id="{BA5D99B5-8D0B-A5F8-A4B1-AD72189F111B}"/>
                </a:ext>
              </a:extLst>
            </p:cNvPr>
            <p:cNvSpPr/>
            <p:nvPr/>
          </p:nvSpPr>
          <p:spPr>
            <a:xfrm>
              <a:off x="3066844" y="1207923"/>
              <a:ext cx="31405" cy="31405"/>
            </a:xfrm>
            <a:custGeom>
              <a:avLst/>
              <a:gdLst/>
              <a:ahLst/>
              <a:cxnLst/>
              <a:rect l="l" t="t" r="r" b="b"/>
              <a:pathLst>
                <a:path w="174" h="174" extrusionOk="0">
                  <a:moveTo>
                    <a:pt x="83" y="36"/>
                  </a:moveTo>
                  <a:cubicBezTo>
                    <a:pt x="113" y="36"/>
                    <a:pt x="138" y="59"/>
                    <a:pt x="138" y="89"/>
                  </a:cubicBezTo>
                  <a:cubicBezTo>
                    <a:pt x="138" y="119"/>
                    <a:pt x="113" y="138"/>
                    <a:pt x="83" y="138"/>
                  </a:cubicBezTo>
                  <a:cubicBezTo>
                    <a:pt x="61" y="138"/>
                    <a:pt x="36" y="119"/>
                    <a:pt x="36" y="89"/>
                  </a:cubicBezTo>
                  <a:cubicBezTo>
                    <a:pt x="36" y="59"/>
                    <a:pt x="61" y="36"/>
                    <a:pt x="83" y="36"/>
                  </a:cubicBezTo>
                  <a:close/>
                  <a:moveTo>
                    <a:pt x="83" y="0"/>
                  </a:moveTo>
                  <a:cubicBezTo>
                    <a:pt x="36" y="0"/>
                    <a:pt x="1" y="42"/>
                    <a:pt x="1" y="89"/>
                  </a:cubicBezTo>
                  <a:cubicBezTo>
                    <a:pt x="1" y="138"/>
                    <a:pt x="36" y="173"/>
                    <a:pt x="83" y="173"/>
                  </a:cubicBezTo>
                  <a:cubicBezTo>
                    <a:pt x="132" y="173"/>
                    <a:pt x="174" y="138"/>
                    <a:pt x="174" y="89"/>
                  </a:cubicBezTo>
                  <a:cubicBezTo>
                    <a:pt x="174" y="42"/>
                    <a:pt x="132" y="0"/>
                    <a:pt x="83"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2900;p47">
              <a:extLst>
                <a:ext uri="{FF2B5EF4-FFF2-40B4-BE49-F238E27FC236}">
                  <a16:creationId xmlns:a16="http://schemas.microsoft.com/office/drawing/2014/main" id="{935D25B2-31C3-27CC-0BCE-870202396001}"/>
                </a:ext>
              </a:extLst>
            </p:cNvPr>
            <p:cNvSpPr/>
            <p:nvPr/>
          </p:nvSpPr>
          <p:spPr>
            <a:xfrm>
              <a:off x="3037966" y="1181030"/>
              <a:ext cx="58298" cy="58298"/>
            </a:xfrm>
            <a:custGeom>
              <a:avLst/>
              <a:gdLst/>
              <a:ahLst/>
              <a:cxnLst/>
              <a:rect l="l" t="t" r="r" b="b"/>
              <a:pathLst>
                <a:path w="323" h="323" extrusionOk="0">
                  <a:moveTo>
                    <a:pt x="303" y="1"/>
                  </a:moveTo>
                  <a:cubicBezTo>
                    <a:pt x="136" y="1"/>
                    <a:pt x="0" y="136"/>
                    <a:pt x="0" y="304"/>
                  </a:cubicBezTo>
                  <a:cubicBezTo>
                    <a:pt x="0" y="315"/>
                    <a:pt x="6" y="322"/>
                    <a:pt x="18" y="322"/>
                  </a:cubicBezTo>
                  <a:cubicBezTo>
                    <a:pt x="23" y="322"/>
                    <a:pt x="36" y="315"/>
                    <a:pt x="36" y="304"/>
                  </a:cubicBezTo>
                  <a:cubicBezTo>
                    <a:pt x="36" y="161"/>
                    <a:pt x="155" y="36"/>
                    <a:pt x="303" y="36"/>
                  </a:cubicBezTo>
                  <a:cubicBezTo>
                    <a:pt x="309" y="36"/>
                    <a:pt x="322" y="29"/>
                    <a:pt x="322" y="18"/>
                  </a:cubicBezTo>
                  <a:cubicBezTo>
                    <a:pt x="322" y="12"/>
                    <a:pt x="309" y="1"/>
                    <a:pt x="30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2901;p47">
              <a:extLst>
                <a:ext uri="{FF2B5EF4-FFF2-40B4-BE49-F238E27FC236}">
                  <a16:creationId xmlns:a16="http://schemas.microsoft.com/office/drawing/2014/main" id="{DF9FB29E-CF13-2834-D4EC-8D57DB9C2A9C}"/>
                </a:ext>
              </a:extLst>
            </p:cNvPr>
            <p:cNvSpPr/>
            <p:nvPr/>
          </p:nvSpPr>
          <p:spPr>
            <a:xfrm>
              <a:off x="3010893" y="1153957"/>
              <a:ext cx="85372" cy="85372"/>
            </a:xfrm>
            <a:custGeom>
              <a:avLst/>
              <a:gdLst/>
              <a:ahLst/>
              <a:cxnLst/>
              <a:rect l="l" t="t" r="r" b="b"/>
              <a:pathLst>
                <a:path w="473" h="473" extrusionOk="0">
                  <a:moveTo>
                    <a:pt x="453" y="1"/>
                  </a:moveTo>
                  <a:cubicBezTo>
                    <a:pt x="203" y="1"/>
                    <a:pt x="0" y="209"/>
                    <a:pt x="0" y="454"/>
                  </a:cubicBezTo>
                  <a:cubicBezTo>
                    <a:pt x="0" y="465"/>
                    <a:pt x="8" y="472"/>
                    <a:pt x="19" y="472"/>
                  </a:cubicBezTo>
                  <a:cubicBezTo>
                    <a:pt x="25" y="472"/>
                    <a:pt x="36" y="465"/>
                    <a:pt x="36" y="454"/>
                  </a:cubicBezTo>
                  <a:cubicBezTo>
                    <a:pt x="36" y="228"/>
                    <a:pt x="222" y="36"/>
                    <a:pt x="453" y="36"/>
                  </a:cubicBezTo>
                  <a:cubicBezTo>
                    <a:pt x="459" y="36"/>
                    <a:pt x="472" y="31"/>
                    <a:pt x="472" y="19"/>
                  </a:cubicBezTo>
                  <a:cubicBezTo>
                    <a:pt x="472" y="13"/>
                    <a:pt x="459" y="1"/>
                    <a:pt x="45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2902;p47">
              <a:extLst>
                <a:ext uri="{FF2B5EF4-FFF2-40B4-BE49-F238E27FC236}">
                  <a16:creationId xmlns:a16="http://schemas.microsoft.com/office/drawing/2014/main" id="{2A6DB5A7-0B1D-4C82-2F4E-834BBEA0FE62}"/>
                </a:ext>
              </a:extLst>
            </p:cNvPr>
            <p:cNvSpPr/>
            <p:nvPr/>
          </p:nvSpPr>
          <p:spPr>
            <a:xfrm>
              <a:off x="2983999" y="1128147"/>
              <a:ext cx="112265" cy="111182"/>
            </a:xfrm>
            <a:custGeom>
              <a:avLst/>
              <a:gdLst/>
              <a:ahLst/>
              <a:cxnLst/>
              <a:rect l="l" t="t" r="r" b="b"/>
              <a:pathLst>
                <a:path w="622" h="616" extrusionOk="0">
                  <a:moveTo>
                    <a:pt x="602" y="1"/>
                  </a:moveTo>
                  <a:cubicBezTo>
                    <a:pt x="269" y="1"/>
                    <a:pt x="1" y="269"/>
                    <a:pt x="1" y="597"/>
                  </a:cubicBezTo>
                  <a:cubicBezTo>
                    <a:pt x="1" y="608"/>
                    <a:pt x="6" y="615"/>
                    <a:pt x="19" y="615"/>
                  </a:cubicBezTo>
                  <a:cubicBezTo>
                    <a:pt x="25" y="615"/>
                    <a:pt x="36" y="608"/>
                    <a:pt x="36" y="597"/>
                  </a:cubicBezTo>
                  <a:cubicBezTo>
                    <a:pt x="36" y="286"/>
                    <a:pt x="287" y="36"/>
                    <a:pt x="602" y="36"/>
                  </a:cubicBezTo>
                  <a:cubicBezTo>
                    <a:pt x="608" y="36"/>
                    <a:pt x="621" y="25"/>
                    <a:pt x="621" y="19"/>
                  </a:cubicBezTo>
                  <a:cubicBezTo>
                    <a:pt x="621" y="8"/>
                    <a:pt x="608" y="1"/>
                    <a:pt x="602"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2872;p47">
            <a:extLst>
              <a:ext uri="{FF2B5EF4-FFF2-40B4-BE49-F238E27FC236}">
                <a16:creationId xmlns:a16="http://schemas.microsoft.com/office/drawing/2014/main" id="{9B391497-374B-1D80-2C2F-33B6A0C5ACFC}"/>
              </a:ext>
            </a:extLst>
          </p:cNvPr>
          <p:cNvGrpSpPr/>
          <p:nvPr/>
        </p:nvGrpSpPr>
        <p:grpSpPr>
          <a:xfrm>
            <a:off x="11262136" y="4670142"/>
            <a:ext cx="379014" cy="439459"/>
            <a:chOff x="6607405" y="5424816"/>
            <a:chExt cx="277400" cy="321559"/>
          </a:xfrm>
        </p:grpSpPr>
        <p:sp>
          <p:nvSpPr>
            <p:cNvPr id="78" name="Google Shape;2873;p47">
              <a:extLst>
                <a:ext uri="{FF2B5EF4-FFF2-40B4-BE49-F238E27FC236}">
                  <a16:creationId xmlns:a16="http://schemas.microsoft.com/office/drawing/2014/main" id="{CF29C80D-2188-1277-513C-8855BAC441E0}"/>
                </a:ext>
              </a:extLst>
            </p:cNvPr>
            <p:cNvSpPr/>
            <p:nvPr/>
          </p:nvSpPr>
          <p:spPr>
            <a:xfrm>
              <a:off x="6607405" y="5424816"/>
              <a:ext cx="155891" cy="154332"/>
            </a:xfrm>
            <a:custGeom>
              <a:avLst/>
              <a:gdLst/>
              <a:ahLst/>
              <a:cxnLst/>
              <a:rect l="l" t="t" r="r" b="b"/>
              <a:pathLst>
                <a:path w="399" h="395" extrusionOk="0">
                  <a:moveTo>
                    <a:pt x="202" y="90"/>
                  </a:moveTo>
                  <a:cubicBezTo>
                    <a:pt x="256" y="90"/>
                    <a:pt x="303" y="138"/>
                    <a:pt x="303" y="197"/>
                  </a:cubicBezTo>
                  <a:cubicBezTo>
                    <a:pt x="303" y="257"/>
                    <a:pt x="256" y="304"/>
                    <a:pt x="202" y="304"/>
                  </a:cubicBezTo>
                  <a:cubicBezTo>
                    <a:pt x="143" y="304"/>
                    <a:pt x="95" y="257"/>
                    <a:pt x="95" y="197"/>
                  </a:cubicBezTo>
                  <a:cubicBezTo>
                    <a:pt x="95" y="138"/>
                    <a:pt x="143" y="90"/>
                    <a:pt x="202" y="90"/>
                  </a:cubicBezTo>
                  <a:close/>
                  <a:moveTo>
                    <a:pt x="185" y="1"/>
                  </a:moveTo>
                  <a:lnTo>
                    <a:pt x="185" y="60"/>
                  </a:lnTo>
                  <a:cubicBezTo>
                    <a:pt x="155" y="60"/>
                    <a:pt x="130" y="72"/>
                    <a:pt x="113" y="90"/>
                  </a:cubicBezTo>
                  <a:lnTo>
                    <a:pt x="72" y="48"/>
                  </a:lnTo>
                  <a:lnTo>
                    <a:pt x="47" y="67"/>
                  </a:lnTo>
                  <a:lnTo>
                    <a:pt x="89" y="108"/>
                  </a:lnTo>
                  <a:cubicBezTo>
                    <a:pt x="77" y="131"/>
                    <a:pt x="66" y="155"/>
                    <a:pt x="66" y="180"/>
                  </a:cubicBezTo>
                  <a:lnTo>
                    <a:pt x="0" y="180"/>
                  </a:lnTo>
                  <a:lnTo>
                    <a:pt x="0" y="210"/>
                  </a:lnTo>
                  <a:lnTo>
                    <a:pt x="66" y="210"/>
                  </a:lnTo>
                  <a:cubicBezTo>
                    <a:pt x="66" y="238"/>
                    <a:pt x="77" y="263"/>
                    <a:pt x="89" y="281"/>
                  </a:cubicBezTo>
                  <a:lnTo>
                    <a:pt x="47" y="328"/>
                  </a:lnTo>
                  <a:lnTo>
                    <a:pt x="72" y="345"/>
                  </a:lnTo>
                  <a:lnTo>
                    <a:pt x="113" y="304"/>
                  </a:lnTo>
                  <a:cubicBezTo>
                    <a:pt x="130" y="323"/>
                    <a:pt x="155" y="328"/>
                    <a:pt x="185" y="334"/>
                  </a:cubicBezTo>
                  <a:lnTo>
                    <a:pt x="185" y="394"/>
                  </a:lnTo>
                  <a:lnTo>
                    <a:pt x="215" y="394"/>
                  </a:lnTo>
                  <a:lnTo>
                    <a:pt x="215" y="334"/>
                  </a:lnTo>
                  <a:cubicBezTo>
                    <a:pt x="245" y="328"/>
                    <a:pt x="268" y="323"/>
                    <a:pt x="286" y="304"/>
                  </a:cubicBezTo>
                  <a:lnTo>
                    <a:pt x="328" y="345"/>
                  </a:lnTo>
                  <a:lnTo>
                    <a:pt x="352" y="328"/>
                  </a:lnTo>
                  <a:lnTo>
                    <a:pt x="309" y="281"/>
                  </a:lnTo>
                  <a:cubicBezTo>
                    <a:pt x="322" y="263"/>
                    <a:pt x="333" y="238"/>
                    <a:pt x="339" y="210"/>
                  </a:cubicBezTo>
                  <a:lnTo>
                    <a:pt x="399" y="210"/>
                  </a:lnTo>
                  <a:lnTo>
                    <a:pt x="399" y="180"/>
                  </a:lnTo>
                  <a:lnTo>
                    <a:pt x="339" y="180"/>
                  </a:lnTo>
                  <a:cubicBezTo>
                    <a:pt x="333" y="155"/>
                    <a:pt x="322" y="131"/>
                    <a:pt x="309" y="108"/>
                  </a:cubicBezTo>
                  <a:lnTo>
                    <a:pt x="352" y="67"/>
                  </a:lnTo>
                  <a:lnTo>
                    <a:pt x="328" y="48"/>
                  </a:lnTo>
                  <a:lnTo>
                    <a:pt x="286" y="90"/>
                  </a:lnTo>
                  <a:cubicBezTo>
                    <a:pt x="268" y="72"/>
                    <a:pt x="245" y="60"/>
                    <a:pt x="215" y="60"/>
                  </a:cubicBezTo>
                  <a:lnTo>
                    <a:pt x="215"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2874;p47">
              <a:extLst>
                <a:ext uri="{FF2B5EF4-FFF2-40B4-BE49-F238E27FC236}">
                  <a16:creationId xmlns:a16="http://schemas.microsoft.com/office/drawing/2014/main" id="{A7790C7B-9D82-97CA-C244-3212B3A5F608}"/>
                </a:ext>
              </a:extLst>
            </p:cNvPr>
            <p:cNvSpPr/>
            <p:nvPr/>
          </p:nvSpPr>
          <p:spPr>
            <a:xfrm>
              <a:off x="6676951" y="5494754"/>
              <a:ext cx="16800" cy="12112"/>
            </a:xfrm>
            <a:custGeom>
              <a:avLst/>
              <a:gdLst/>
              <a:ahLst/>
              <a:cxnLst/>
              <a:rect l="l" t="t" r="r" b="b"/>
              <a:pathLst>
                <a:path w="43" h="31" extrusionOk="0">
                  <a:moveTo>
                    <a:pt x="1" y="1"/>
                  </a:moveTo>
                  <a:lnTo>
                    <a:pt x="1" y="31"/>
                  </a:lnTo>
                  <a:lnTo>
                    <a:pt x="42" y="31"/>
                  </a:lnTo>
                  <a:lnTo>
                    <a:pt x="4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2875;p47">
              <a:extLst>
                <a:ext uri="{FF2B5EF4-FFF2-40B4-BE49-F238E27FC236}">
                  <a16:creationId xmlns:a16="http://schemas.microsoft.com/office/drawing/2014/main" id="{34B8FEA8-E193-AD8D-0AE3-43BF564EB740}"/>
                </a:ext>
              </a:extLst>
            </p:cNvPr>
            <p:cNvSpPr/>
            <p:nvPr/>
          </p:nvSpPr>
          <p:spPr>
            <a:xfrm>
              <a:off x="6672262" y="5534607"/>
              <a:ext cx="212544" cy="211768"/>
            </a:xfrm>
            <a:custGeom>
              <a:avLst/>
              <a:gdLst/>
              <a:ahLst/>
              <a:cxnLst/>
              <a:rect l="l" t="t" r="r" b="b"/>
              <a:pathLst>
                <a:path w="544" h="542" extrusionOk="0">
                  <a:moveTo>
                    <a:pt x="274" y="119"/>
                  </a:moveTo>
                  <a:cubicBezTo>
                    <a:pt x="357" y="119"/>
                    <a:pt x="423" y="185"/>
                    <a:pt x="423" y="267"/>
                  </a:cubicBezTo>
                  <a:cubicBezTo>
                    <a:pt x="423" y="350"/>
                    <a:pt x="357" y="422"/>
                    <a:pt x="274" y="422"/>
                  </a:cubicBezTo>
                  <a:cubicBezTo>
                    <a:pt x="192" y="422"/>
                    <a:pt x="120" y="350"/>
                    <a:pt x="120" y="267"/>
                  </a:cubicBezTo>
                  <a:cubicBezTo>
                    <a:pt x="120" y="185"/>
                    <a:pt x="192" y="119"/>
                    <a:pt x="274" y="119"/>
                  </a:cubicBezTo>
                  <a:close/>
                  <a:moveTo>
                    <a:pt x="257" y="0"/>
                  </a:moveTo>
                  <a:lnTo>
                    <a:pt x="257" y="89"/>
                  </a:lnTo>
                  <a:cubicBezTo>
                    <a:pt x="222" y="89"/>
                    <a:pt x="186" y="107"/>
                    <a:pt x="156" y="130"/>
                  </a:cubicBezTo>
                  <a:lnTo>
                    <a:pt x="96" y="64"/>
                  </a:lnTo>
                  <a:lnTo>
                    <a:pt x="71" y="89"/>
                  </a:lnTo>
                  <a:lnTo>
                    <a:pt x="132" y="149"/>
                  </a:lnTo>
                  <a:cubicBezTo>
                    <a:pt x="107" y="179"/>
                    <a:pt x="96" y="215"/>
                    <a:pt x="90" y="256"/>
                  </a:cubicBezTo>
                  <a:lnTo>
                    <a:pt x="0" y="256"/>
                  </a:lnTo>
                  <a:lnTo>
                    <a:pt x="0" y="286"/>
                  </a:lnTo>
                  <a:lnTo>
                    <a:pt x="90" y="286"/>
                  </a:lnTo>
                  <a:cubicBezTo>
                    <a:pt x="96" y="322"/>
                    <a:pt x="107" y="357"/>
                    <a:pt x="132" y="386"/>
                  </a:cubicBezTo>
                  <a:lnTo>
                    <a:pt x="71" y="446"/>
                  </a:lnTo>
                  <a:lnTo>
                    <a:pt x="96" y="470"/>
                  </a:lnTo>
                  <a:lnTo>
                    <a:pt x="156" y="410"/>
                  </a:lnTo>
                  <a:cubicBezTo>
                    <a:pt x="186" y="435"/>
                    <a:pt x="222" y="446"/>
                    <a:pt x="257" y="452"/>
                  </a:cubicBezTo>
                  <a:lnTo>
                    <a:pt x="257" y="542"/>
                  </a:lnTo>
                  <a:lnTo>
                    <a:pt x="286" y="542"/>
                  </a:lnTo>
                  <a:lnTo>
                    <a:pt x="286" y="452"/>
                  </a:lnTo>
                  <a:cubicBezTo>
                    <a:pt x="329" y="446"/>
                    <a:pt x="365" y="435"/>
                    <a:pt x="393" y="410"/>
                  </a:cubicBezTo>
                  <a:lnTo>
                    <a:pt x="453" y="470"/>
                  </a:lnTo>
                  <a:lnTo>
                    <a:pt x="477" y="446"/>
                  </a:lnTo>
                  <a:lnTo>
                    <a:pt x="412" y="386"/>
                  </a:lnTo>
                  <a:cubicBezTo>
                    <a:pt x="436" y="357"/>
                    <a:pt x="453" y="322"/>
                    <a:pt x="453" y="286"/>
                  </a:cubicBezTo>
                  <a:lnTo>
                    <a:pt x="543" y="286"/>
                  </a:lnTo>
                  <a:lnTo>
                    <a:pt x="543" y="256"/>
                  </a:lnTo>
                  <a:lnTo>
                    <a:pt x="453" y="256"/>
                  </a:lnTo>
                  <a:cubicBezTo>
                    <a:pt x="453" y="215"/>
                    <a:pt x="436" y="179"/>
                    <a:pt x="412" y="149"/>
                  </a:cubicBezTo>
                  <a:lnTo>
                    <a:pt x="477" y="89"/>
                  </a:lnTo>
                  <a:lnTo>
                    <a:pt x="453" y="64"/>
                  </a:lnTo>
                  <a:lnTo>
                    <a:pt x="393" y="130"/>
                  </a:lnTo>
                  <a:cubicBezTo>
                    <a:pt x="365" y="107"/>
                    <a:pt x="329" y="89"/>
                    <a:pt x="286" y="89"/>
                  </a:cubicBezTo>
                  <a:lnTo>
                    <a:pt x="28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2876;p47">
              <a:extLst>
                <a:ext uri="{FF2B5EF4-FFF2-40B4-BE49-F238E27FC236}">
                  <a16:creationId xmlns:a16="http://schemas.microsoft.com/office/drawing/2014/main" id="{D0F480CE-BBC0-6493-924E-C721354913A4}"/>
                </a:ext>
              </a:extLst>
            </p:cNvPr>
            <p:cNvSpPr/>
            <p:nvPr/>
          </p:nvSpPr>
          <p:spPr>
            <a:xfrm>
              <a:off x="6767594" y="5634239"/>
              <a:ext cx="23833" cy="12503"/>
            </a:xfrm>
            <a:custGeom>
              <a:avLst/>
              <a:gdLst/>
              <a:ahLst/>
              <a:cxnLst/>
              <a:rect l="l" t="t" r="r" b="b"/>
              <a:pathLst>
                <a:path w="61" h="32" extrusionOk="0">
                  <a:moveTo>
                    <a:pt x="0" y="1"/>
                  </a:moveTo>
                  <a:lnTo>
                    <a:pt x="0" y="31"/>
                  </a:lnTo>
                  <a:lnTo>
                    <a:pt x="60" y="31"/>
                  </a:lnTo>
                  <a:lnTo>
                    <a:pt x="60"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2877;p47">
              <a:extLst>
                <a:ext uri="{FF2B5EF4-FFF2-40B4-BE49-F238E27FC236}">
                  <a16:creationId xmlns:a16="http://schemas.microsoft.com/office/drawing/2014/main" id="{10030546-54B3-E33E-A9E7-723F6BB53CE8}"/>
                </a:ext>
              </a:extLst>
            </p:cNvPr>
            <p:cNvSpPr/>
            <p:nvPr/>
          </p:nvSpPr>
          <p:spPr>
            <a:xfrm>
              <a:off x="6735166" y="5638928"/>
              <a:ext cx="12112" cy="12112"/>
            </a:xfrm>
            <a:custGeom>
              <a:avLst/>
              <a:gdLst/>
              <a:ahLst/>
              <a:cxnLst/>
              <a:rect l="l" t="t" r="r" b="b"/>
              <a:pathLst>
                <a:path w="31" h="31" extrusionOk="0">
                  <a:moveTo>
                    <a:pt x="1" y="0"/>
                  </a:moveTo>
                  <a:cubicBezTo>
                    <a:pt x="1" y="12"/>
                    <a:pt x="1" y="19"/>
                    <a:pt x="6" y="30"/>
                  </a:cubicBezTo>
                  <a:lnTo>
                    <a:pt x="31" y="25"/>
                  </a:lnTo>
                  <a:cubicBezTo>
                    <a:pt x="25" y="19"/>
                    <a:pt x="25" y="6"/>
                    <a:pt x="2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2878;p47">
              <a:extLst>
                <a:ext uri="{FF2B5EF4-FFF2-40B4-BE49-F238E27FC236}">
                  <a16:creationId xmlns:a16="http://schemas.microsoft.com/office/drawing/2014/main" id="{707BF231-1E5C-967F-7B91-73CC019070AA}"/>
                </a:ext>
              </a:extLst>
            </p:cNvPr>
            <p:cNvSpPr/>
            <p:nvPr/>
          </p:nvSpPr>
          <p:spPr>
            <a:xfrm>
              <a:off x="6737510" y="5620564"/>
              <a:ext cx="12112" cy="12112"/>
            </a:xfrm>
            <a:custGeom>
              <a:avLst/>
              <a:gdLst/>
              <a:ahLst/>
              <a:cxnLst/>
              <a:rect l="l" t="t" r="r" b="b"/>
              <a:pathLst>
                <a:path w="31" h="31" extrusionOk="0">
                  <a:moveTo>
                    <a:pt x="6" y="0"/>
                  </a:moveTo>
                  <a:cubicBezTo>
                    <a:pt x="6" y="6"/>
                    <a:pt x="0" y="12"/>
                    <a:pt x="0" y="23"/>
                  </a:cubicBezTo>
                  <a:lnTo>
                    <a:pt x="25" y="30"/>
                  </a:lnTo>
                  <a:cubicBezTo>
                    <a:pt x="25" y="23"/>
                    <a:pt x="25" y="12"/>
                    <a:pt x="30" y="6"/>
                  </a:cubicBezTo>
                  <a:lnTo>
                    <a:pt x="6"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2879;p47">
              <a:extLst>
                <a:ext uri="{FF2B5EF4-FFF2-40B4-BE49-F238E27FC236}">
                  <a16:creationId xmlns:a16="http://schemas.microsoft.com/office/drawing/2014/main" id="{DA993CD9-DF73-3BF5-AC1E-7D678E1CCE6C}"/>
                </a:ext>
              </a:extLst>
            </p:cNvPr>
            <p:cNvSpPr/>
            <p:nvPr/>
          </p:nvSpPr>
          <p:spPr>
            <a:xfrm>
              <a:off x="6746887" y="5604154"/>
              <a:ext cx="12112" cy="14456"/>
            </a:xfrm>
            <a:custGeom>
              <a:avLst/>
              <a:gdLst/>
              <a:ahLst/>
              <a:cxnLst/>
              <a:rect l="l" t="t" r="r" b="b"/>
              <a:pathLst>
                <a:path w="31" h="37" extrusionOk="0">
                  <a:moveTo>
                    <a:pt x="18" y="1"/>
                  </a:moveTo>
                  <a:cubicBezTo>
                    <a:pt x="12" y="7"/>
                    <a:pt x="6" y="12"/>
                    <a:pt x="1" y="18"/>
                  </a:cubicBezTo>
                  <a:lnTo>
                    <a:pt x="18" y="37"/>
                  </a:lnTo>
                  <a:cubicBezTo>
                    <a:pt x="23" y="29"/>
                    <a:pt x="23" y="24"/>
                    <a:pt x="31" y="18"/>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2880;p47">
              <a:extLst>
                <a:ext uri="{FF2B5EF4-FFF2-40B4-BE49-F238E27FC236}">
                  <a16:creationId xmlns:a16="http://schemas.microsoft.com/office/drawing/2014/main" id="{6E90BE61-F143-EBC7-8B36-5E7BFE4F79B4}"/>
                </a:ext>
              </a:extLst>
            </p:cNvPr>
            <p:cNvSpPr/>
            <p:nvPr/>
          </p:nvSpPr>
          <p:spPr>
            <a:xfrm>
              <a:off x="6809399" y="5618220"/>
              <a:ext cx="12112" cy="11721"/>
            </a:xfrm>
            <a:custGeom>
              <a:avLst/>
              <a:gdLst/>
              <a:ahLst/>
              <a:cxnLst/>
              <a:rect l="l" t="t" r="r" b="b"/>
              <a:pathLst>
                <a:path w="31" h="30" extrusionOk="0">
                  <a:moveTo>
                    <a:pt x="19" y="1"/>
                  </a:moveTo>
                  <a:lnTo>
                    <a:pt x="1" y="12"/>
                  </a:lnTo>
                  <a:cubicBezTo>
                    <a:pt x="1" y="18"/>
                    <a:pt x="6" y="23"/>
                    <a:pt x="6" y="29"/>
                  </a:cubicBezTo>
                  <a:lnTo>
                    <a:pt x="31" y="23"/>
                  </a:lnTo>
                  <a:cubicBezTo>
                    <a:pt x="25" y="18"/>
                    <a:pt x="25" y="12"/>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2881;p47">
              <a:extLst>
                <a:ext uri="{FF2B5EF4-FFF2-40B4-BE49-F238E27FC236}">
                  <a16:creationId xmlns:a16="http://schemas.microsoft.com/office/drawing/2014/main" id="{8AF0E8F0-291E-9D46-443B-DFA995CC28DF}"/>
                </a:ext>
              </a:extLst>
            </p:cNvPr>
            <p:cNvSpPr/>
            <p:nvPr/>
          </p:nvSpPr>
          <p:spPr>
            <a:xfrm>
              <a:off x="6763296" y="5597121"/>
              <a:ext cx="12112" cy="12112"/>
            </a:xfrm>
            <a:custGeom>
              <a:avLst/>
              <a:gdLst/>
              <a:ahLst/>
              <a:cxnLst/>
              <a:rect l="l" t="t" r="r" b="b"/>
              <a:pathLst>
                <a:path w="31" h="31" extrusionOk="0">
                  <a:moveTo>
                    <a:pt x="24" y="0"/>
                  </a:moveTo>
                  <a:cubicBezTo>
                    <a:pt x="17" y="0"/>
                    <a:pt x="6" y="0"/>
                    <a:pt x="0" y="6"/>
                  </a:cubicBezTo>
                  <a:lnTo>
                    <a:pt x="11" y="30"/>
                  </a:lnTo>
                  <a:cubicBezTo>
                    <a:pt x="17" y="25"/>
                    <a:pt x="24" y="25"/>
                    <a:pt x="30" y="25"/>
                  </a:cubicBezTo>
                  <a:lnTo>
                    <a:pt x="24"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2882;p47">
              <a:extLst>
                <a:ext uri="{FF2B5EF4-FFF2-40B4-BE49-F238E27FC236}">
                  <a16:creationId xmlns:a16="http://schemas.microsoft.com/office/drawing/2014/main" id="{6FE46C9F-1AB7-E355-A224-BE46F080D2A4}"/>
                </a:ext>
              </a:extLst>
            </p:cNvPr>
            <p:cNvSpPr/>
            <p:nvPr/>
          </p:nvSpPr>
          <p:spPr>
            <a:xfrm>
              <a:off x="6797678" y="5604154"/>
              <a:ext cx="14456" cy="11721"/>
            </a:xfrm>
            <a:custGeom>
              <a:avLst/>
              <a:gdLst/>
              <a:ahLst/>
              <a:cxnLst/>
              <a:rect l="l" t="t" r="r" b="b"/>
              <a:pathLst>
                <a:path w="37" h="30" extrusionOk="0">
                  <a:moveTo>
                    <a:pt x="13" y="1"/>
                  </a:moveTo>
                  <a:lnTo>
                    <a:pt x="1" y="18"/>
                  </a:lnTo>
                  <a:cubicBezTo>
                    <a:pt x="8" y="24"/>
                    <a:pt x="13" y="24"/>
                    <a:pt x="19" y="29"/>
                  </a:cubicBezTo>
                  <a:lnTo>
                    <a:pt x="36" y="18"/>
                  </a:lnTo>
                  <a:cubicBezTo>
                    <a:pt x="31" y="12"/>
                    <a:pt x="19" y="7"/>
                    <a:pt x="13"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2883;p47">
              <a:extLst>
                <a:ext uri="{FF2B5EF4-FFF2-40B4-BE49-F238E27FC236}">
                  <a16:creationId xmlns:a16="http://schemas.microsoft.com/office/drawing/2014/main" id="{6C4F9DF9-8586-1167-E714-9076238269BD}"/>
                </a:ext>
              </a:extLst>
            </p:cNvPr>
            <p:cNvSpPr/>
            <p:nvPr/>
          </p:nvSpPr>
          <p:spPr>
            <a:xfrm>
              <a:off x="6805102" y="5654947"/>
              <a:ext cx="12112" cy="12112"/>
            </a:xfrm>
            <a:custGeom>
              <a:avLst/>
              <a:gdLst/>
              <a:ahLst/>
              <a:cxnLst/>
              <a:rect l="l" t="t" r="r" b="b"/>
              <a:pathLst>
                <a:path w="31" h="31" extrusionOk="0">
                  <a:moveTo>
                    <a:pt x="12" y="1"/>
                  </a:moveTo>
                  <a:cubicBezTo>
                    <a:pt x="6" y="7"/>
                    <a:pt x="6" y="14"/>
                    <a:pt x="0" y="19"/>
                  </a:cubicBezTo>
                  <a:lnTo>
                    <a:pt x="17" y="31"/>
                  </a:lnTo>
                  <a:cubicBezTo>
                    <a:pt x="25" y="25"/>
                    <a:pt x="30" y="19"/>
                    <a:pt x="30" y="14"/>
                  </a:cubicBezTo>
                  <a:lnTo>
                    <a:pt x="12"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2884;p47">
              <a:extLst>
                <a:ext uri="{FF2B5EF4-FFF2-40B4-BE49-F238E27FC236}">
                  <a16:creationId xmlns:a16="http://schemas.microsoft.com/office/drawing/2014/main" id="{24557B36-DABD-0F36-32CB-D57296CF780E}"/>
                </a:ext>
              </a:extLst>
            </p:cNvPr>
            <p:cNvSpPr/>
            <p:nvPr/>
          </p:nvSpPr>
          <p:spPr>
            <a:xfrm>
              <a:off x="6811744" y="5638928"/>
              <a:ext cx="9768" cy="12112"/>
            </a:xfrm>
            <a:custGeom>
              <a:avLst/>
              <a:gdLst/>
              <a:ahLst/>
              <a:cxnLst/>
              <a:rect l="l" t="t" r="r" b="b"/>
              <a:pathLst>
                <a:path w="25" h="31" extrusionOk="0">
                  <a:moveTo>
                    <a:pt x="0" y="0"/>
                  </a:moveTo>
                  <a:lnTo>
                    <a:pt x="0" y="25"/>
                  </a:lnTo>
                  <a:lnTo>
                    <a:pt x="25" y="30"/>
                  </a:lnTo>
                  <a:lnTo>
                    <a:pt x="25"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2885;p47">
              <a:extLst>
                <a:ext uri="{FF2B5EF4-FFF2-40B4-BE49-F238E27FC236}">
                  <a16:creationId xmlns:a16="http://schemas.microsoft.com/office/drawing/2014/main" id="{56EFAA17-DBC7-68F4-EBAC-F998AC3F84E9}"/>
                </a:ext>
              </a:extLst>
            </p:cNvPr>
            <p:cNvSpPr/>
            <p:nvPr/>
          </p:nvSpPr>
          <p:spPr>
            <a:xfrm>
              <a:off x="6791036" y="5666668"/>
              <a:ext cx="12112" cy="12112"/>
            </a:xfrm>
            <a:custGeom>
              <a:avLst/>
              <a:gdLst/>
              <a:ahLst/>
              <a:cxnLst/>
              <a:rect l="l" t="t" r="r" b="b"/>
              <a:pathLst>
                <a:path w="31" h="31" extrusionOk="0">
                  <a:moveTo>
                    <a:pt x="18" y="1"/>
                  </a:moveTo>
                  <a:cubicBezTo>
                    <a:pt x="12" y="7"/>
                    <a:pt x="6" y="7"/>
                    <a:pt x="0" y="12"/>
                  </a:cubicBezTo>
                  <a:lnTo>
                    <a:pt x="6" y="31"/>
                  </a:lnTo>
                  <a:cubicBezTo>
                    <a:pt x="18" y="31"/>
                    <a:pt x="25" y="25"/>
                    <a:pt x="30" y="19"/>
                  </a:cubicBezTo>
                  <a:lnTo>
                    <a:pt x="18" y="1"/>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2886;p47">
              <a:extLst>
                <a:ext uri="{FF2B5EF4-FFF2-40B4-BE49-F238E27FC236}">
                  <a16:creationId xmlns:a16="http://schemas.microsoft.com/office/drawing/2014/main" id="{E75BA0EF-F748-0F00-F6D6-AF2F71BD1A5F}"/>
                </a:ext>
              </a:extLst>
            </p:cNvPr>
            <p:cNvSpPr/>
            <p:nvPr/>
          </p:nvSpPr>
          <p:spPr>
            <a:xfrm>
              <a:off x="6753529" y="5666668"/>
              <a:ext cx="14456" cy="14456"/>
            </a:xfrm>
            <a:custGeom>
              <a:avLst/>
              <a:gdLst/>
              <a:ahLst/>
              <a:cxnLst/>
              <a:rect l="l" t="t" r="r" b="b"/>
              <a:pathLst>
                <a:path w="37" h="37" extrusionOk="0">
                  <a:moveTo>
                    <a:pt x="19" y="1"/>
                  </a:moveTo>
                  <a:lnTo>
                    <a:pt x="1" y="19"/>
                  </a:lnTo>
                  <a:cubicBezTo>
                    <a:pt x="14" y="25"/>
                    <a:pt x="19" y="31"/>
                    <a:pt x="25" y="37"/>
                  </a:cubicBezTo>
                  <a:lnTo>
                    <a:pt x="36" y="12"/>
                  </a:lnTo>
                  <a:cubicBezTo>
                    <a:pt x="31" y="7"/>
                    <a:pt x="25" y="7"/>
                    <a:pt x="19"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2887;p47">
              <a:extLst>
                <a:ext uri="{FF2B5EF4-FFF2-40B4-BE49-F238E27FC236}">
                  <a16:creationId xmlns:a16="http://schemas.microsoft.com/office/drawing/2014/main" id="{E6F3FA95-6DF6-34EA-6D62-DBB4E22ABAFF}"/>
                </a:ext>
              </a:extLst>
            </p:cNvPr>
            <p:cNvSpPr/>
            <p:nvPr/>
          </p:nvSpPr>
          <p:spPr>
            <a:xfrm>
              <a:off x="6739463" y="5654947"/>
              <a:ext cx="14456" cy="14456"/>
            </a:xfrm>
            <a:custGeom>
              <a:avLst/>
              <a:gdLst/>
              <a:ahLst/>
              <a:cxnLst/>
              <a:rect l="l" t="t" r="r" b="b"/>
              <a:pathLst>
                <a:path w="37" h="37" extrusionOk="0">
                  <a:moveTo>
                    <a:pt x="25" y="1"/>
                  </a:moveTo>
                  <a:lnTo>
                    <a:pt x="1" y="14"/>
                  </a:lnTo>
                  <a:cubicBezTo>
                    <a:pt x="7" y="19"/>
                    <a:pt x="14" y="25"/>
                    <a:pt x="20" y="37"/>
                  </a:cubicBezTo>
                  <a:lnTo>
                    <a:pt x="37" y="19"/>
                  </a:lnTo>
                  <a:cubicBezTo>
                    <a:pt x="31" y="14"/>
                    <a:pt x="25" y="7"/>
                    <a:pt x="25"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2888;p47">
              <a:extLst>
                <a:ext uri="{FF2B5EF4-FFF2-40B4-BE49-F238E27FC236}">
                  <a16:creationId xmlns:a16="http://schemas.microsoft.com/office/drawing/2014/main" id="{3ED1A4D0-4EBE-1B14-E376-1C77CE75BE77}"/>
                </a:ext>
              </a:extLst>
            </p:cNvPr>
            <p:cNvSpPr/>
            <p:nvPr/>
          </p:nvSpPr>
          <p:spPr>
            <a:xfrm>
              <a:off x="6781659" y="5597121"/>
              <a:ext cx="12112" cy="9768"/>
            </a:xfrm>
            <a:custGeom>
              <a:avLst/>
              <a:gdLst/>
              <a:ahLst/>
              <a:cxnLst/>
              <a:rect l="l" t="t" r="r" b="b"/>
              <a:pathLst>
                <a:path w="31" h="25" extrusionOk="0">
                  <a:moveTo>
                    <a:pt x="6" y="0"/>
                  </a:moveTo>
                  <a:lnTo>
                    <a:pt x="0" y="25"/>
                  </a:lnTo>
                  <a:lnTo>
                    <a:pt x="24" y="25"/>
                  </a:lnTo>
                  <a:lnTo>
                    <a:pt x="30" y="6"/>
                  </a:lnTo>
                  <a:cubicBezTo>
                    <a:pt x="24" y="0"/>
                    <a:pt x="13" y="0"/>
                    <a:pt x="6"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2889;p47">
              <a:extLst>
                <a:ext uri="{FF2B5EF4-FFF2-40B4-BE49-F238E27FC236}">
                  <a16:creationId xmlns:a16="http://schemas.microsoft.com/office/drawing/2014/main" id="{A95131AF-F237-4DBC-0FB2-276F8482FA2B}"/>
                </a:ext>
              </a:extLst>
            </p:cNvPr>
            <p:cNvSpPr/>
            <p:nvPr/>
          </p:nvSpPr>
          <p:spPr>
            <a:xfrm>
              <a:off x="6775018" y="5674092"/>
              <a:ext cx="8986" cy="9377"/>
            </a:xfrm>
            <a:custGeom>
              <a:avLst/>
              <a:gdLst/>
              <a:ahLst/>
              <a:cxnLst/>
              <a:rect l="l" t="t" r="r" b="b"/>
              <a:pathLst>
                <a:path w="23" h="24" extrusionOk="0">
                  <a:moveTo>
                    <a:pt x="0" y="0"/>
                  </a:moveTo>
                  <a:lnTo>
                    <a:pt x="0" y="23"/>
                  </a:lnTo>
                  <a:lnTo>
                    <a:pt x="23" y="23"/>
                  </a:lnTo>
                  <a:lnTo>
                    <a:pt x="23" y="0"/>
                  </a:ln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 name="Google Shape;2939;p47">
            <a:extLst>
              <a:ext uri="{FF2B5EF4-FFF2-40B4-BE49-F238E27FC236}">
                <a16:creationId xmlns:a16="http://schemas.microsoft.com/office/drawing/2014/main" id="{ABB32D10-5A1D-2BA3-B5E5-5169FC223AB3}"/>
              </a:ext>
            </a:extLst>
          </p:cNvPr>
          <p:cNvGrpSpPr/>
          <p:nvPr/>
        </p:nvGrpSpPr>
        <p:grpSpPr>
          <a:xfrm rot="5400000">
            <a:off x="11553103" y="5097167"/>
            <a:ext cx="485035" cy="629233"/>
            <a:chOff x="7618372" y="5933722"/>
            <a:chExt cx="224710" cy="291491"/>
          </a:xfrm>
        </p:grpSpPr>
        <p:sp>
          <p:nvSpPr>
            <p:cNvPr id="96" name="Google Shape;2940;p47">
              <a:extLst>
                <a:ext uri="{FF2B5EF4-FFF2-40B4-BE49-F238E27FC236}">
                  <a16:creationId xmlns:a16="http://schemas.microsoft.com/office/drawing/2014/main" id="{A37062FC-7C67-A31E-AF01-F45BBAC2A8A6}"/>
                </a:ext>
              </a:extLst>
            </p:cNvPr>
            <p:cNvSpPr/>
            <p:nvPr/>
          </p:nvSpPr>
          <p:spPr>
            <a:xfrm>
              <a:off x="7839653" y="6043460"/>
              <a:ext cx="180" cy="178685"/>
            </a:xfrm>
            <a:custGeom>
              <a:avLst/>
              <a:gdLst/>
              <a:ahLst/>
              <a:cxnLst/>
              <a:rect l="l" t="t" r="r" b="b"/>
              <a:pathLst>
                <a:path w="1" h="990" extrusionOk="0">
                  <a:moveTo>
                    <a:pt x="1" y="0"/>
                  </a:moveTo>
                  <a:lnTo>
                    <a:pt x="1" y="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941;p47">
              <a:extLst>
                <a:ext uri="{FF2B5EF4-FFF2-40B4-BE49-F238E27FC236}">
                  <a16:creationId xmlns:a16="http://schemas.microsoft.com/office/drawing/2014/main" id="{C44B1051-00CA-D17E-1074-FB4FD3A27D64}"/>
                </a:ext>
              </a:extLst>
            </p:cNvPr>
            <p:cNvSpPr/>
            <p:nvPr/>
          </p:nvSpPr>
          <p:spPr>
            <a:xfrm>
              <a:off x="7836404" y="6040031"/>
              <a:ext cx="6678" cy="185183"/>
            </a:xfrm>
            <a:custGeom>
              <a:avLst/>
              <a:gdLst/>
              <a:ahLst/>
              <a:cxnLst/>
              <a:rect l="l" t="t" r="r" b="b"/>
              <a:pathLst>
                <a:path w="37" h="1026" extrusionOk="0">
                  <a:moveTo>
                    <a:pt x="19" y="1"/>
                  </a:moveTo>
                  <a:cubicBezTo>
                    <a:pt x="7" y="1"/>
                    <a:pt x="0" y="8"/>
                    <a:pt x="0" y="19"/>
                  </a:cubicBezTo>
                  <a:lnTo>
                    <a:pt x="0" y="1008"/>
                  </a:lnTo>
                  <a:cubicBezTo>
                    <a:pt x="0" y="1020"/>
                    <a:pt x="7" y="1025"/>
                    <a:pt x="19" y="1025"/>
                  </a:cubicBezTo>
                  <a:cubicBezTo>
                    <a:pt x="25" y="1025"/>
                    <a:pt x="36" y="1020"/>
                    <a:pt x="36" y="1008"/>
                  </a:cubicBezTo>
                  <a:lnTo>
                    <a:pt x="36" y="19"/>
                  </a:lnTo>
                  <a:cubicBezTo>
                    <a:pt x="36" y="8"/>
                    <a:pt x="25"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942;p47">
              <a:extLst>
                <a:ext uri="{FF2B5EF4-FFF2-40B4-BE49-F238E27FC236}">
                  <a16:creationId xmlns:a16="http://schemas.microsoft.com/office/drawing/2014/main" id="{5A6A9FF0-CE35-CD92-29A7-73D350875F75}"/>
                </a:ext>
              </a:extLst>
            </p:cNvPr>
            <p:cNvSpPr/>
            <p:nvPr/>
          </p:nvSpPr>
          <p:spPr>
            <a:xfrm>
              <a:off x="7618372" y="5933722"/>
              <a:ext cx="200163" cy="240954"/>
            </a:xfrm>
            <a:custGeom>
              <a:avLst/>
              <a:gdLst/>
              <a:ahLst/>
              <a:cxnLst/>
              <a:rect l="l" t="t" r="r" b="b"/>
              <a:pathLst>
                <a:path w="1109" h="1335" extrusionOk="0">
                  <a:moveTo>
                    <a:pt x="18" y="1"/>
                  </a:moveTo>
                  <a:cubicBezTo>
                    <a:pt x="6" y="1"/>
                    <a:pt x="0" y="6"/>
                    <a:pt x="0" y="18"/>
                  </a:cubicBezTo>
                  <a:cubicBezTo>
                    <a:pt x="0" y="31"/>
                    <a:pt x="6" y="36"/>
                    <a:pt x="18" y="36"/>
                  </a:cubicBezTo>
                  <a:lnTo>
                    <a:pt x="1013" y="36"/>
                  </a:lnTo>
                  <a:cubicBezTo>
                    <a:pt x="1048" y="36"/>
                    <a:pt x="1073" y="61"/>
                    <a:pt x="1073" y="96"/>
                  </a:cubicBezTo>
                  <a:lnTo>
                    <a:pt x="1073" y="102"/>
                  </a:lnTo>
                  <a:cubicBezTo>
                    <a:pt x="1073" y="138"/>
                    <a:pt x="1048" y="161"/>
                    <a:pt x="1013" y="161"/>
                  </a:cubicBezTo>
                  <a:lnTo>
                    <a:pt x="386" y="161"/>
                  </a:lnTo>
                  <a:cubicBezTo>
                    <a:pt x="334" y="161"/>
                    <a:pt x="292" y="204"/>
                    <a:pt x="292" y="251"/>
                  </a:cubicBezTo>
                  <a:cubicBezTo>
                    <a:pt x="292" y="304"/>
                    <a:pt x="334" y="347"/>
                    <a:pt x="386" y="347"/>
                  </a:cubicBezTo>
                  <a:lnTo>
                    <a:pt x="1013" y="347"/>
                  </a:lnTo>
                  <a:cubicBezTo>
                    <a:pt x="1048" y="347"/>
                    <a:pt x="1073" y="369"/>
                    <a:pt x="1073" y="399"/>
                  </a:cubicBezTo>
                  <a:lnTo>
                    <a:pt x="1073" y="1317"/>
                  </a:lnTo>
                  <a:cubicBezTo>
                    <a:pt x="1073" y="1323"/>
                    <a:pt x="1078" y="1334"/>
                    <a:pt x="1090" y="1334"/>
                  </a:cubicBezTo>
                  <a:cubicBezTo>
                    <a:pt x="1101" y="1334"/>
                    <a:pt x="1108" y="1323"/>
                    <a:pt x="1108" y="1317"/>
                  </a:cubicBezTo>
                  <a:lnTo>
                    <a:pt x="1108" y="399"/>
                  </a:lnTo>
                  <a:cubicBezTo>
                    <a:pt x="1108" y="352"/>
                    <a:pt x="1065" y="311"/>
                    <a:pt x="1013" y="311"/>
                  </a:cubicBezTo>
                  <a:lnTo>
                    <a:pt x="386" y="311"/>
                  </a:lnTo>
                  <a:cubicBezTo>
                    <a:pt x="358" y="311"/>
                    <a:pt x="328" y="286"/>
                    <a:pt x="328" y="251"/>
                  </a:cubicBezTo>
                  <a:cubicBezTo>
                    <a:pt x="328" y="221"/>
                    <a:pt x="358" y="196"/>
                    <a:pt x="386" y="196"/>
                  </a:cubicBezTo>
                  <a:lnTo>
                    <a:pt x="1013" y="196"/>
                  </a:lnTo>
                  <a:cubicBezTo>
                    <a:pt x="1065" y="196"/>
                    <a:pt x="1108" y="155"/>
                    <a:pt x="1108" y="102"/>
                  </a:cubicBezTo>
                  <a:lnTo>
                    <a:pt x="1108" y="96"/>
                  </a:lnTo>
                  <a:cubicBezTo>
                    <a:pt x="1108" y="42"/>
                    <a:pt x="1065" y="1"/>
                    <a:pt x="1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2483;p46">
            <a:extLst>
              <a:ext uri="{FF2B5EF4-FFF2-40B4-BE49-F238E27FC236}">
                <a16:creationId xmlns:a16="http://schemas.microsoft.com/office/drawing/2014/main" id="{B8A2B99F-500B-69FE-742C-7F781EB2687B}"/>
              </a:ext>
            </a:extLst>
          </p:cNvPr>
          <p:cNvGrpSpPr/>
          <p:nvPr/>
        </p:nvGrpSpPr>
        <p:grpSpPr>
          <a:xfrm>
            <a:off x="11868352" y="4264178"/>
            <a:ext cx="505023" cy="613109"/>
            <a:chOff x="5970075" y="3423750"/>
            <a:chExt cx="362700" cy="440325"/>
          </a:xfrm>
        </p:grpSpPr>
        <p:sp>
          <p:nvSpPr>
            <p:cNvPr id="120" name="Google Shape;2484;p46">
              <a:extLst>
                <a:ext uri="{FF2B5EF4-FFF2-40B4-BE49-F238E27FC236}">
                  <a16:creationId xmlns:a16="http://schemas.microsoft.com/office/drawing/2014/main" id="{D6DD5AFA-7CFE-D278-CBE3-D90BC6CF578D}"/>
                </a:ext>
              </a:extLst>
            </p:cNvPr>
            <p:cNvSpPr/>
            <p:nvPr/>
          </p:nvSpPr>
          <p:spPr>
            <a:xfrm>
              <a:off x="6012225" y="3476500"/>
              <a:ext cx="180700" cy="175450"/>
            </a:xfrm>
            <a:custGeom>
              <a:avLst/>
              <a:gdLst/>
              <a:ahLst/>
              <a:cxnLst/>
              <a:rect l="l" t="t" r="r" b="b"/>
              <a:pathLst>
                <a:path w="7228" h="7018" extrusionOk="0">
                  <a:moveTo>
                    <a:pt x="5564" y="1"/>
                  </a:moveTo>
                  <a:cubicBezTo>
                    <a:pt x="4206" y="1"/>
                    <a:pt x="2859" y="545"/>
                    <a:pt x="1874" y="1451"/>
                  </a:cubicBezTo>
                  <a:cubicBezTo>
                    <a:pt x="536" y="2896"/>
                    <a:pt x="1" y="5010"/>
                    <a:pt x="670" y="6804"/>
                  </a:cubicBezTo>
                  <a:cubicBezTo>
                    <a:pt x="777" y="7018"/>
                    <a:pt x="884" y="7018"/>
                    <a:pt x="991" y="7018"/>
                  </a:cubicBezTo>
                  <a:cubicBezTo>
                    <a:pt x="1098" y="6911"/>
                    <a:pt x="1205" y="6804"/>
                    <a:pt x="1098" y="6697"/>
                  </a:cubicBezTo>
                  <a:cubicBezTo>
                    <a:pt x="536" y="5010"/>
                    <a:pt x="991" y="3110"/>
                    <a:pt x="2222" y="1906"/>
                  </a:cubicBezTo>
                  <a:cubicBezTo>
                    <a:pt x="3140" y="988"/>
                    <a:pt x="4354" y="502"/>
                    <a:pt x="5612" y="502"/>
                  </a:cubicBezTo>
                  <a:cubicBezTo>
                    <a:pt x="6042" y="502"/>
                    <a:pt x="6476" y="558"/>
                    <a:pt x="6906" y="674"/>
                  </a:cubicBezTo>
                  <a:cubicBezTo>
                    <a:pt x="6937" y="706"/>
                    <a:pt x="6969" y="719"/>
                    <a:pt x="6997" y="719"/>
                  </a:cubicBezTo>
                  <a:cubicBezTo>
                    <a:pt x="7067" y="719"/>
                    <a:pt x="7120" y="643"/>
                    <a:pt x="7120" y="567"/>
                  </a:cubicBezTo>
                  <a:cubicBezTo>
                    <a:pt x="7227" y="326"/>
                    <a:pt x="7120" y="219"/>
                    <a:pt x="7013" y="219"/>
                  </a:cubicBezTo>
                  <a:cubicBezTo>
                    <a:pt x="6539" y="71"/>
                    <a:pt x="6051" y="1"/>
                    <a:pt x="5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485;p46">
              <a:extLst>
                <a:ext uri="{FF2B5EF4-FFF2-40B4-BE49-F238E27FC236}">
                  <a16:creationId xmlns:a16="http://schemas.microsoft.com/office/drawing/2014/main" id="{93CF9E72-DA19-7F5F-44A0-CA9F4B2639E7}"/>
                </a:ext>
              </a:extLst>
            </p:cNvPr>
            <p:cNvSpPr/>
            <p:nvPr/>
          </p:nvSpPr>
          <p:spPr>
            <a:xfrm>
              <a:off x="6039650" y="3492250"/>
              <a:ext cx="240250" cy="371825"/>
            </a:xfrm>
            <a:custGeom>
              <a:avLst/>
              <a:gdLst/>
              <a:ahLst/>
              <a:cxnLst/>
              <a:rect l="l" t="t" r="r" b="b"/>
              <a:pathLst>
                <a:path w="9610" h="14873" extrusionOk="0">
                  <a:moveTo>
                    <a:pt x="2918" y="4166"/>
                  </a:moveTo>
                  <a:cubicBezTo>
                    <a:pt x="3347" y="4166"/>
                    <a:pt x="3695" y="4487"/>
                    <a:pt x="3695" y="4942"/>
                  </a:cubicBezTo>
                  <a:lnTo>
                    <a:pt x="3695" y="5826"/>
                  </a:lnTo>
                  <a:lnTo>
                    <a:pt x="2918" y="5826"/>
                  </a:lnTo>
                  <a:cubicBezTo>
                    <a:pt x="2356" y="5826"/>
                    <a:pt x="2008" y="5397"/>
                    <a:pt x="2008" y="4942"/>
                  </a:cubicBezTo>
                  <a:cubicBezTo>
                    <a:pt x="2008" y="4487"/>
                    <a:pt x="2356" y="4166"/>
                    <a:pt x="2918" y="4166"/>
                  </a:cubicBezTo>
                  <a:close/>
                  <a:moveTo>
                    <a:pt x="6023" y="4166"/>
                  </a:moveTo>
                  <a:cubicBezTo>
                    <a:pt x="6585" y="4166"/>
                    <a:pt x="6933" y="4487"/>
                    <a:pt x="6933" y="4942"/>
                  </a:cubicBezTo>
                  <a:cubicBezTo>
                    <a:pt x="6933" y="5397"/>
                    <a:pt x="6585" y="5826"/>
                    <a:pt x="6023" y="5826"/>
                  </a:cubicBezTo>
                  <a:lnTo>
                    <a:pt x="5247" y="5826"/>
                  </a:lnTo>
                  <a:lnTo>
                    <a:pt x="5247" y="4942"/>
                  </a:lnTo>
                  <a:cubicBezTo>
                    <a:pt x="5247" y="4487"/>
                    <a:pt x="5595" y="4166"/>
                    <a:pt x="6023" y="4166"/>
                  </a:cubicBezTo>
                  <a:close/>
                  <a:moveTo>
                    <a:pt x="4792" y="6281"/>
                  </a:moveTo>
                  <a:lnTo>
                    <a:pt x="4792" y="10081"/>
                  </a:lnTo>
                  <a:lnTo>
                    <a:pt x="4257" y="10081"/>
                  </a:lnTo>
                  <a:lnTo>
                    <a:pt x="4257" y="6281"/>
                  </a:lnTo>
                  <a:close/>
                  <a:moveTo>
                    <a:pt x="6585" y="10644"/>
                  </a:moveTo>
                  <a:cubicBezTo>
                    <a:pt x="6799" y="10644"/>
                    <a:pt x="6933" y="10751"/>
                    <a:pt x="6933" y="10858"/>
                  </a:cubicBezTo>
                  <a:cubicBezTo>
                    <a:pt x="6933" y="11072"/>
                    <a:pt x="6799" y="11179"/>
                    <a:pt x="6585" y="11179"/>
                  </a:cubicBezTo>
                  <a:lnTo>
                    <a:pt x="5595" y="11179"/>
                  </a:lnTo>
                  <a:cubicBezTo>
                    <a:pt x="5354" y="11179"/>
                    <a:pt x="5247" y="11313"/>
                    <a:pt x="5247" y="11420"/>
                  </a:cubicBezTo>
                  <a:cubicBezTo>
                    <a:pt x="5247" y="11634"/>
                    <a:pt x="5354" y="11741"/>
                    <a:pt x="5595" y="11741"/>
                  </a:cubicBezTo>
                  <a:lnTo>
                    <a:pt x="6585" y="11741"/>
                  </a:lnTo>
                  <a:cubicBezTo>
                    <a:pt x="6799" y="11741"/>
                    <a:pt x="6933" y="11848"/>
                    <a:pt x="6933" y="11982"/>
                  </a:cubicBezTo>
                  <a:cubicBezTo>
                    <a:pt x="6933" y="12089"/>
                    <a:pt x="6799" y="12303"/>
                    <a:pt x="6585" y="12303"/>
                  </a:cubicBezTo>
                  <a:lnTo>
                    <a:pt x="2356" y="12303"/>
                  </a:lnTo>
                  <a:cubicBezTo>
                    <a:pt x="2115" y="12303"/>
                    <a:pt x="2008" y="12089"/>
                    <a:pt x="2008" y="11982"/>
                  </a:cubicBezTo>
                  <a:cubicBezTo>
                    <a:pt x="2008" y="11848"/>
                    <a:pt x="2115" y="11741"/>
                    <a:pt x="2356" y="11741"/>
                  </a:cubicBezTo>
                  <a:lnTo>
                    <a:pt x="4471" y="11741"/>
                  </a:lnTo>
                  <a:cubicBezTo>
                    <a:pt x="4578" y="11741"/>
                    <a:pt x="4685" y="11634"/>
                    <a:pt x="4685" y="11420"/>
                  </a:cubicBezTo>
                  <a:cubicBezTo>
                    <a:pt x="4685" y="11313"/>
                    <a:pt x="4578" y="11179"/>
                    <a:pt x="4471" y="11179"/>
                  </a:cubicBezTo>
                  <a:lnTo>
                    <a:pt x="2356" y="11179"/>
                  </a:lnTo>
                  <a:cubicBezTo>
                    <a:pt x="2115" y="11179"/>
                    <a:pt x="2008" y="11072"/>
                    <a:pt x="2008" y="10858"/>
                  </a:cubicBezTo>
                  <a:cubicBezTo>
                    <a:pt x="2008" y="10751"/>
                    <a:pt x="2115" y="10644"/>
                    <a:pt x="2356" y="10644"/>
                  </a:cubicBezTo>
                  <a:close/>
                  <a:moveTo>
                    <a:pt x="6585" y="12758"/>
                  </a:moveTo>
                  <a:cubicBezTo>
                    <a:pt x="6799" y="12758"/>
                    <a:pt x="6933" y="12865"/>
                    <a:pt x="6933" y="13079"/>
                  </a:cubicBezTo>
                  <a:cubicBezTo>
                    <a:pt x="6933" y="13186"/>
                    <a:pt x="6799" y="13320"/>
                    <a:pt x="6585" y="13320"/>
                  </a:cubicBezTo>
                  <a:lnTo>
                    <a:pt x="2356" y="13320"/>
                  </a:lnTo>
                  <a:cubicBezTo>
                    <a:pt x="2115" y="13320"/>
                    <a:pt x="2008" y="13186"/>
                    <a:pt x="2008" y="13079"/>
                  </a:cubicBezTo>
                  <a:cubicBezTo>
                    <a:pt x="2008" y="12865"/>
                    <a:pt x="2115" y="12758"/>
                    <a:pt x="2356" y="12758"/>
                  </a:cubicBezTo>
                  <a:close/>
                  <a:moveTo>
                    <a:pt x="5916" y="13855"/>
                  </a:moveTo>
                  <a:lnTo>
                    <a:pt x="5702" y="14417"/>
                  </a:lnTo>
                  <a:lnTo>
                    <a:pt x="3240" y="14417"/>
                  </a:lnTo>
                  <a:lnTo>
                    <a:pt x="3025" y="13855"/>
                  </a:lnTo>
                  <a:close/>
                  <a:moveTo>
                    <a:pt x="6921" y="0"/>
                  </a:moveTo>
                  <a:cubicBezTo>
                    <a:pt x="6813" y="0"/>
                    <a:pt x="6692" y="76"/>
                    <a:pt x="6692" y="151"/>
                  </a:cubicBezTo>
                  <a:cubicBezTo>
                    <a:pt x="6585" y="259"/>
                    <a:pt x="6585" y="366"/>
                    <a:pt x="6692" y="473"/>
                  </a:cubicBezTo>
                  <a:cubicBezTo>
                    <a:pt x="8272" y="1276"/>
                    <a:pt x="9155" y="2828"/>
                    <a:pt x="9155" y="4487"/>
                  </a:cubicBezTo>
                  <a:cubicBezTo>
                    <a:pt x="9155" y="6281"/>
                    <a:pt x="8138" y="7833"/>
                    <a:pt x="6585" y="8636"/>
                  </a:cubicBezTo>
                  <a:cubicBezTo>
                    <a:pt x="6264" y="8850"/>
                    <a:pt x="6023" y="9305"/>
                    <a:pt x="6023" y="9733"/>
                  </a:cubicBezTo>
                  <a:lnTo>
                    <a:pt x="6023" y="10081"/>
                  </a:lnTo>
                  <a:lnTo>
                    <a:pt x="5247" y="10081"/>
                  </a:lnTo>
                  <a:lnTo>
                    <a:pt x="5247" y="6281"/>
                  </a:lnTo>
                  <a:lnTo>
                    <a:pt x="6023" y="6281"/>
                  </a:lnTo>
                  <a:cubicBezTo>
                    <a:pt x="6799" y="6281"/>
                    <a:pt x="7361" y="5719"/>
                    <a:pt x="7361" y="4942"/>
                  </a:cubicBezTo>
                  <a:cubicBezTo>
                    <a:pt x="7361" y="4273"/>
                    <a:pt x="6799" y="3604"/>
                    <a:pt x="6023" y="3604"/>
                  </a:cubicBezTo>
                  <a:cubicBezTo>
                    <a:pt x="5354" y="3604"/>
                    <a:pt x="4792" y="4273"/>
                    <a:pt x="4792" y="4942"/>
                  </a:cubicBezTo>
                  <a:lnTo>
                    <a:pt x="4792" y="5826"/>
                  </a:lnTo>
                  <a:lnTo>
                    <a:pt x="4257" y="5826"/>
                  </a:lnTo>
                  <a:lnTo>
                    <a:pt x="4257" y="4942"/>
                  </a:lnTo>
                  <a:cubicBezTo>
                    <a:pt x="4257" y="4273"/>
                    <a:pt x="3588" y="3604"/>
                    <a:pt x="2918" y="3604"/>
                  </a:cubicBezTo>
                  <a:cubicBezTo>
                    <a:pt x="2115" y="3604"/>
                    <a:pt x="1580" y="4273"/>
                    <a:pt x="1580" y="4942"/>
                  </a:cubicBezTo>
                  <a:cubicBezTo>
                    <a:pt x="1580" y="5719"/>
                    <a:pt x="2115" y="6281"/>
                    <a:pt x="2918" y="6281"/>
                  </a:cubicBezTo>
                  <a:lnTo>
                    <a:pt x="3695" y="6281"/>
                  </a:lnTo>
                  <a:lnTo>
                    <a:pt x="3695" y="10081"/>
                  </a:lnTo>
                  <a:lnTo>
                    <a:pt x="2918" y="10081"/>
                  </a:lnTo>
                  <a:lnTo>
                    <a:pt x="2918" y="9733"/>
                  </a:lnTo>
                  <a:cubicBezTo>
                    <a:pt x="2918" y="9305"/>
                    <a:pt x="2677" y="8850"/>
                    <a:pt x="2356" y="8636"/>
                  </a:cubicBezTo>
                  <a:cubicBezTo>
                    <a:pt x="1580" y="8288"/>
                    <a:pt x="911" y="7726"/>
                    <a:pt x="456" y="6950"/>
                  </a:cubicBezTo>
                  <a:cubicBezTo>
                    <a:pt x="456" y="6896"/>
                    <a:pt x="402" y="6870"/>
                    <a:pt x="332" y="6870"/>
                  </a:cubicBezTo>
                  <a:cubicBezTo>
                    <a:pt x="262" y="6870"/>
                    <a:pt x="175" y="6896"/>
                    <a:pt x="108" y="6950"/>
                  </a:cubicBezTo>
                  <a:cubicBezTo>
                    <a:pt x="1" y="6950"/>
                    <a:pt x="1" y="7164"/>
                    <a:pt x="108" y="7298"/>
                  </a:cubicBezTo>
                  <a:cubicBezTo>
                    <a:pt x="563" y="8074"/>
                    <a:pt x="1232" y="8743"/>
                    <a:pt x="2008" y="9171"/>
                  </a:cubicBezTo>
                  <a:cubicBezTo>
                    <a:pt x="2249" y="9305"/>
                    <a:pt x="2463" y="9519"/>
                    <a:pt x="2463" y="9733"/>
                  </a:cubicBezTo>
                  <a:lnTo>
                    <a:pt x="2463" y="10081"/>
                  </a:lnTo>
                  <a:cubicBezTo>
                    <a:pt x="1339" y="10081"/>
                    <a:pt x="1232" y="11179"/>
                    <a:pt x="1687" y="11420"/>
                  </a:cubicBezTo>
                  <a:cubicBezTo>
                    <a:pt x="1232" y="11634"/>
                    <a:pt x="1339" y="12303"/>
                    <a:pt x="1687" y="12517"/>
                  </a:cubicBezTo>
                  <a:cubicBezTo>
                    <a:pt x="1232" y="12865"/>
                    <a:pt x="1339" y="13855"/>
                    <a:pt x="2463" y="13855"/>
                  </a:cubicBezTo>
                  <a:lnTo>
                    <a:pt x="2785" y="14765"/>
                  </a:lnTo>
                  <a:cubicBezTo>
                    <a:pt x="2918" y="14872"/>
                    <a:pt x="2918" y="14872"/>
                    <a:pt x="3025" y="14872"/>
                  </a:cubicBezTo>
                  <a:lnTo>
                    <a:pt x="5916" y="14872"/>
                  </a:lnTo>
                  <a:cubicBezTo>
                    <a:pt x="6023" y="14872"/>
                    <a:pt x="6023" y="14872"/>
                    <a:pt x="6130" y="14765"/>
                  </a:cubicBezTo>
                  <a:lnTo>
                    <a:pt x="6478" y="13855"/>
                  </a:lnTo>
                  <a:cubicBezTo>
                    <a:pt x="7816" y="13855"/>
                    <a:pt x="7469" y="12651"/>
                    <a:pt x="7254" y="12517"/>
                  </a:cubicBezTo>
                  <a:cubicBezTo>
                    <a:pt x="7602" y="12303"/>
                    <a:pt x="7602" y="11634"/>
                    <a:pt x="7254" y="11420"/>
                  </a:cubicBezTo>
                  <a:cubicBezTo>
                    <a:pt x="7709" y="11179"/>
                    <a:pt x="7602" y="10081"/>
                    <a:pt x="6478" y="10081"/>
                  </a:cubicBezTo>
                  <a:lnTo>
                    <a:pt x="6478" y="9733"/>
                  </a:lnTo>
                  <a:cubicBezTo>
                    <a:pt x="6478" y="9519"/>
                    <a:pt x="6692" y="9305"/>
                    <a:pt x="6933" y="9064"/>
                  </a:cubicBezTo>
                  <a:cubicBezTo>
                    <a:pt x="8593" y="8181"/>
                    <a:pt x="9610" y="6495"/>
                    <a:pt x="9610" y="4487"/>
                  </a:cubicBezTo>
                  <a:cubicBezTo>
                    <a:pt x="9610" y="2721"/>
                    <a:pt x="8593" y="928"/>
                    <a:pt x="7040" y="44"/>
                  </a:cubicBezTo>
                  <a:cubicBezTo>
                    <a:pt x="7009" y="13"/>
                    <a:pt x="6966" y="0"/>
                    <a:pt x="6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486;p46">
              <a:extLst>
                <a:ext uri="{FF2B5EF4-FFF2-40B4-BE49-F238E27FC236}">
                  <a16:creationId xmlns:a16="http://schemas.microsoft.com/office/drawing/2014/main" id="{D60646D2-8FB0-F58E-C208-DA9B917B9A82}"/>
                </a:ext>
              </a:extLst>
            </p:cNvPr>
            <p:cNvSpPr/>
            <p:nvPr/>
          </p:nvSpPr>
          <p:spPr>
            <a:xfrm>
              <a:off x="6146050" y="3423750"/>
              <a:ext cx="10725" cy="38850"/>
            </a:xfrm>
            <a:custGeom>
              <a:avLst/>
              <a:gdLst/>
              <a:ahLst/>
              <a:cxnLst/>
              <a:rect l="l" t="t" r="r" b="b"/>
              <a:pathLst>
                <a:path w="429" h="1554" extrusionOk="0">
                  <a:moveTo>
                    <a:pt x="215" y="1"/>
                  </a:moveTo>
                  <a:cubicBezTo>
                    <a:pt x="108" y="1"/>
                    <a:pt x="1" y="108"/>
                    <a:pt x="1" y="215"/>
                  </a:cubicBezTo>
                  <a:lnTo>
                    <a:pt x="1" y="1339"/>
                  </a:lnTo>
                  <a:cubicBezTo>
                    <a:pt x="1" y="1446"/>
                    <a:pt x="108" y="1553"/>
                    <a:pt x="215" y="1553"/>
                  </a:cubicBezTo>
                  <a:cubicBezTo>
                    <a:pt x="322" y="1553"/>
                    <a:pt x="429" y="1446"/>
                    <a:pt x="429" y="1339"/>
                  </a:cubicBezTo>
                  <a:lnTo>
                    <a:pt x="429" y="215"/>
                  </a:lnTo>
                  <a:cubicBezTo>
                    <a:pt x="429" y="108"/>
                    <a:pt x="32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487;p46">
              <a:extLst>
                <a:ext uri="{FF2B5EF4-FFF2-40B4-BE49-F238E27FC236}">
                  <a16:creationId xmlns:a16="http://schemas.microsoft.com/office/drawing/2014/main" id="{FC08EF2B-DD87-8407-922A-3E14A08AD6A5}"/>
                </a:ext>
              </a:extLst>
            </p:cNvPr>
            <p:cNvSpPr/>
            <p:nvPr/>
          </p:nvSpPr>
          <p:spPr>
            <a:xfrm>
              <a:off x="6020250" y="3474600"/>
              <a:ext cx="33475" cy="31975"/>
            </a:xfrm>
            <a:custGeom>
              <a:avLst/>
              <a:gdLst/>
              <a:ahLst/>
              <a:cxnLst/>
              <a:rect l="l" t="t" r="r" b="b"/>
              <a:pathLst>
                <a:path w="1339" h="1279" extrusionOk="0">
                  <a:moveTo>
                    <a:pt x="282" y="1"/>
                  </a:moveTo>
                  <a:cubicBezTo>
                    <a:pt x="222" y="1"/>
                    <a:pt x="161" y="28"/>
                    <a:pt x="108" y="81"/>
                  </a:cubicBezTo>
                  <a:cubicBezTo>
                    <a:pt x="1" y="188"/>
                    <a:pt x="1" y="295"/>
                    <a:pt x="108" y="402"/>
                  </a:cubicBezTo>
                  <a:lnTo>
                    <a:pt x="884" y="1179"/>
                  </a:lnTo>
                  <a:cubicBezTo>
                    <a:pt x="951" y="1246"/>
                    <a:pt x="1011" y="1279"/>
                    <a:pt x="1068" y="1279"/>
                  </a:cubicBezTo>
                  <a:cubicBezTo>
                    <a:pt x="1125" y="1279"/>
                    <a:pt x="1178" y="1246"/>
                    <a:pt x="1232" y="1179"/>
                  </a:cubicBezTo>
                  <a:cubicBezTo>
                    <a:pt x="1339" y="1072"/>
                    <a:pt x="1339" y="857"/>
                    <a:pt x="1232" y="750"/>
                  </a:cubicBezTo>
                  <a:lnTo>
                    <a:pt x="456" y="81"/>
                  </a:lnTo>
                  <a:cubicBezTo>
                    <a:pt x="402" y="28"/>
                    <a:pt x="34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488;p46">
              <a:extLst>
                <a:ext uri="{FF2B5EF4-FFF2-40B4-BE49-F238E27FC236}">
                  <a16:creationId xmlns:a16="http://schemas.microsoft.com/office/drawing/2014/main" id="{D7DC261C-2B8E-8CC0-0A5E-0E71E42E8826}"/>
                </a:ext>
              </a:extLst>
            </p:cNvPr>
            <p:cNvSpPr/>
            <p:nvPr/>
          </p:nvSpPr>
          <p:spPr>
            <a:xfrm>
              <a:off x="6249100" y="3700100"/>
              <a:ext cx="33475" cy="32825"/>
            </a:xfrm>
            <a:custGeom>
              <a:avLst/>
              <a:gdLst/>
              <a:ahLst/>
              <a:cxnLst/>
              <a:rect l="l" t="t" r="r" b="b"/>
              <a:pathLst>
                <a:path w="1339" h="1313" extrusionOk="0">
                  <a:moveTo>
                    <a:pt x="268" y="1"/>
                  </a:moveTo>
                  <a:cubicBezTo>
                    <a:pt x="215" y="1"/>
                    <a:pt x="161" y="28"/>
                    <a:pt x="108" y="81"/>
                  </a:cubicBezTo>
                  <a:cubicBezTo>
                    <a:pt x="1" y="188"/>
                    <a:pt x="1" y="429"/>
                    <a:pt x="108" y="536"/>
                  </a:cubicBezTo>
                  <a:lnTo>
                    <a:pt x="884" y="1312"/>
                  </a:lnTo>
                  <a:lnTo>
                    <a:pt x="1232" y="1312"/>
                  </a:lnTo>
                  <a:cubicBezTo>
                    <a:pt x="1339" y="1205"/>
                    <a:pt x="1339" y="991"/>
                    <a:pt x="1232" y="857"/>
                  </a:cubicBezTo>
                  <a:lnTo>
                    <a:pt x="429" y="81"/>
                  </a:lnTo>
                  <a:cubicBezTo>
                    <a:pt x="375" y="28"/>
                    <a:pt x="322"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489;p46">
              <a:extLst>
                <a:ext uri="{FF2B5EF4-FFF2-40B4-BE49-F238E27FC236}">
                  <a16:creationId xmlns:a16="http://schemas.microsoft.com/office/drawing/2014/main" id="{44A28840-6E06-19DB-4EBE-794B66424D9C}"/>
                </a:ext>
              </a:extLst>
            </p:cNvPr>
            <p:cNvSpPr/>
            <p:nvPr/>
          </p:nvSpPr>
          <p:spPr>
            <a:xfrm>
              <a:off x="5970075" y="3596400"/>
              <a:ext cx="38825" cy="14075"/>
            </a:xfrm>
            <a:custGeom>
              <a:avLst/>
              <a:gdLst/>
              <a:ahLst/>
              <a:cxnLst/>
              <a:rect l="l" t="t" r="r" b="b"/>
              <a:pathLst>
                <a:path w="1553" h="563" extrusionOk="0">
                  <a:moveTo>
                    <a:pt x="214" y="0"/>
                  </a:moveTo>
                  <a:cubicBezTo>
                    <a:pt x="107" y="0"/>
                    <a:pt x="0" y="107"/>
                    <a:pt x="0" y="321"/>
                  </a:cubicBezTo>
                  <a:cubicBezTo>
                    <a:pt x="0" y="455"/>
                    <a:pt x="107" y="562"/>
                    <a:pt x="214" y="562"/>
                  </a:cubicBezTo>
                  <a:lnTo>
                    <a:pt x="1339" y="562"/>
                  </a:lnTo>
                  <a:cubicBezTo>
                    <a:pt x="1446" y="562"/>
                    <a:pt x="1553" y="455"/>
                    <a:pt x="1553" y="321"/>
                  </a:cubicBezTo>
                  <a:cubicBezTo>
                    <a:pt x="1553" y="107"/>
                    <a:pt x="1446" y="0"/>
                    <a:pt x="1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490;p46">
              <a:extLst>
                <a:ext uri="{FF2B5EF4-FFF2-40B4-BE49-F238E27FC236}">
                  <a16:creationId xmlns:a16="http://schemas.microsoft.com/office/drawing/2014/main" id="{01B22E75-2450-16D3-5BF2-1857C80710D3}"/>
                </a:ext>
              </a:extLst>
            </p:cNvPr>
            <p:cNvSpPr/>
            <p:nvPr/>
          </p:nvSpPr>
          <p:spPr>
            <a:xfrm>
              <a:off x="6293275" y="3596400"/>
              <a:ext cx="39500" cy="14075"/>
            </a:xfrm>
            <a:custGeom>
              <a:avLst/>
              <a:gdLst/>
              <a:ahLst/>
              <a:cxnLst/>
              <a:rect l="l" t="t" r="r" b="b"/>
              <a:pathLst>
                <a:path w="1580" h="563" extrusionOk="0">
                  <a:moveTo>
                    <a:pt x="241" y="0"/>
                  </a:moveTo>
                  <a:cubicBezTo>
                    <a:pt x="134" y="0"/>
                    <a:pt x="0" y="107"/>
                    <a:pt x="0" y="321"/>
                  </a:cubicBezTo>
                  <a:cubicBezTo>
                    <a:pt x="0" y="455"/>
                    <a:pt x="134" y="562"/>
                    <a:pt x="241" y="562"/>
                  </a:cubicBezTo>
                  <a:lnTo>
                    <a:pt x="1338" y="562"/>
                  </a:lnTo>
                  <a:cubicBezTo>
                    <a:pt x="1472" y="562"/>
                    <a:pt x="1579" y="455"/>
                    <a:pt x="1579" y="321"/>
                  </a:cubicBezTo>
                  <a:cubicBezTo>
                    <a:pt x="1579" y="107"/>
                    <a:pt x="1472" y="0"/>
                    <a:pt x="1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491;p46">
              <a:extLst>
                <a:ext uri="{FF2B5EF4-FFF2-40B4-BE49-F238E27FC236}">
                  <a16:creationId xmlns:a16="http://schemas.microsoft.com/office/drawing/2014/main" id="{59D201C7-0C88-DE9E-8595-55871B1E6FF5}"/>
                </a:ext>
              </a:extLst>
            </p:cNvPr>
            <p:cNvSpPr/>
            <p:nvPr/>
          </p:nvSpPr>
          <p:spPr>
            <a:xfrm>
              <a:off x="6020250" y="3700100"/>
              <a:ext cx="33475" cy="32825"/>
            </a:xfrm>
            <a:custGeom>
              <a:avLst/>
              <a:gdLst/>
              <a:ahLst/>
              <a:cxnLst/>
              <a:rect l="l" t="t" r="r" b="b"/>
              <a:pathLst>
                <a:path w="1339" h="1313" extrusionOk="0">
                  <a:moveTo>
                    <a:pt x="1068" y="1"/>
                  </a:moveTo>
                  <a:cubicBezTo>
                    <a:pt x="1011" y="1"/>
                    <a:pt x="951" y="28"/>
                    <a:pt x="884" y="81"/>
                  </a:cubicBezTo>
                  <a:lnTo>
                    <a:pt x="108" y="857"/>
                  </a:lnTo>
                  <a:cubicBezTo>
                    <a:pt x="1" y="991"/>
                    <a:pt x="1" y="1205"/>
                    <a:pt x="108" y="1312"/>
                  </a:cubicBezTo>
                  <a:lnTo>
                    <a:pt x="456" y="1312"/>
                  </a:lnTo>
                  <a:lnTo>
                    <a:pt x="1232" y="536"/>
                  </a:lnTo>
                  <a:cubicBezTo>
                    <a:pt x="1339" y="429"/>
                    <a:pt x="1339" y="188"/>
                    <a:pt x="1232" y="81"/>
                  </a:cubicBezTo>
                  <a:cubicBezTo>
                    <a:pt x="1178" y="28"/>
                    <a:pt x="1125" y="1"/>
                    <a:pt x="1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492;p46">
              <a:extLst>
                <a:ext uri="{FF2B5EF4-FFF2-40B4-BE49-F238E27FC236}">
                  <a16:creationId xmlns:a16="http://schemas.microsoft.com/office/drawing/2014/main" id="{29B6C65F-BFBF-C862-FDF8-06D5DFD326EE}"/>
                </a:ext>
              </a:extLst>
            </p:cNvPr>
            <p:cNvSpPr/>
            <p:nvPr/>
          </p:nvSpPr>
          <p:spPr>
            <a:xfrm>
              <a:off x="6249100" y="3474600"/>
              <a:ext cx="33475" cy="31975"/>
            </a:xfrm>
            <a:custGeom>
              <a:avLst/>
              <a:gdLst/>
              <a:ahLst/>
              <a:cxnLst/>
              <a:rect l="l" t="t" r="r" b="b"/>
              <a:pathLst>
                <a:path w="1339" h="1279" extrusionOk="0">
                  <a:moveTo>
                    <a:pt x="1048" y="1"/>
                  </a:moveTo>
                  <a:cubicBezTo>
                    <a:pt x="991" y="1"/>
                    <a:pt x="937" y="28"/>
                    <a:pt x="884" y="81"/>
                  </a:cubicBezTo>
                  <a:lnTo>
                    <a:pt x="108" y="750"/>
                  </a:lnTo>
                  <a:cubicBezTo>
                    <a:pt x="1" y="857"/>
                    <a:pt x="1" y="1072"/>
                    <a:pt x="108" y="1179"/>
                  </a:cubicBezTo>
                  <a:cubicBezTo>
                    <a:pt x="161" y="1246"/>
                    <a:pt x="215" y="1279"/>
                    <a:pt x="268" y="1279"/>
                  </a:cubicBezTo>
                  <a:cubicBezTo>
                    <a:pt x="322" y="1279"/>
                    <a:pt x="375" y="1246"/>
                    <a:pt x="429" y="1179"/>
                  </a:cubicBezTo>
                  <a:lnTo>
                    <a:pt x="1232" y="402"/>
                  </a:lnTo>
                  <a:cubicBezTo>
                    <a:pt x="1339" y="295"/>
                    <a:pt x="1339" y="188"/>
                    <a:pt x="1232" y="81"/>
                  </a:cubicBezTo>
                  <a:cubicBezTo>
                    <a:pt x="1165" y="28"/>
                    <a:pt x="110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599;p46">
            <a:extLst>
              <a:ext uri="{FF2B5EF4-FFF2-40B4-BE49-F238E27FC236}">
                <a16:creationId xmlns:a16="http://schemas.microsoft.com/office/drawing/2014/main" id="{8F9608AE-A65F-5732-2F38-B76E3A4BD11C}"/>
              </a:ext>
            </a:extLst>
          </p:cNvPr>
          <p:cNvGrpSpPr/>
          <p:nvPr/>
        </p:nvGrpSpPr>
        <p:grpSpPr>
          <a:xfrm>
            <a:off x="11049836" y="3429000"/>
            <a:ext cx="438018" cy="440005"/>
            <a:chOff x="1472775" y="2721175"/>
            <a:chExt cx="440975" cy="442975"/>
          </a:xfrm>
        </p:grpSpPr>
        <p:sp>
          <p:nvSpPr>
            <p:cNvPr id="9" name="Google Shape;2600;p46">
              <a:extLst>
                <a:ext uri="{FF2B5EF4-FFF2-40B4-BE49-F238E27FC236}">
                  <a16:creationId xmlns:a16="http://schemas.microsoft.com/office/drawing/2014/main" id="{C6A38FA6-6E3B-95D7-B51C-E0044ED88444}"/>
                </a:ext>
              </a:extLst>
            </p:cNvPr>
            <p:cNvSpPr/>
            <p:nvPr/>
          </p:nvSpPr>
          <p:spPr>
            <a:xfrm>
              <a:off x="1472775" y="2721175"/>
              <a:ext cx="290425" cy="442975"/>
            </a:xfrm>
            <a:custGeom>
              <a:avLst/>
              <a:gdLst/>
              <a:ahLst/>
              <a:cxnLst/>
              <a:rect l="l" t="t" r="r" b="b"/>
              <a:pathLst>
                <a:path w="11617" h="17719" extrusionOk="0">
                  <a:moveTo>
                    <a:pt x="6933" y="535"/>
                  </a:moveTo>
                  <a:cubicBezTo>
                    <a:pt x="7923" y="535"/>
                    <a:pt x="8806" y="1338"/>
                    <a:pt x="8806" y="2436"/>
                  </a:cubicBezTo>
                  <a:lnTo>
                    <a:pt x="8806" y="3212"/>
                  </a:lnTo>
                  <a:cubicBezTo>
                    <a:pt x="8478" y="2801"/>
                    <a:pt x="7968" y="2522"/>
                    <a:pt x="7443" y="2522"/>
                  </a:cubicBezTo>
                  <a:cubicBezTo>
                    <a:pt x="7113" y="2522"/>
                    <a:pt x="6777" y="2632"/>
                    <a:pt x="6478" y="2891"/>
                  </a:cubicBezTo>
                  <a:cubicBezTo>
                    <a:pt x="6304" y="3051"/>
                    <a:pt x="6083" y="3132"/>
                    <a:pt x="5862" y="3132"/>
                  </a:cubicBezTo>
                  <a:cubicBezTo>
                    <a:pt x="5641" y="3132"/>
                    <a:pt x="5420" y="3051"/>
                    <a:pt x="5246" y="2891"/>
                  </a:cubicBezTo>
                  <a:cubicBezTo>
                    <a:pt x="4947" y="2632"/>
                    <a:pt x="4611" y="2522"/>
                    <a:pt x="4281" y="2522"/>
                  </a:cubicBezTo>
                  <a:cubicBezTo>
                    <a:pt x="3757" y="2522"/>
                    <a:pt x="3246" y="2801"/>
                    <a:pt x="2918" y="3212"/>
                  </a:cubicBezTo>
                  <a:lnTo>
                    <a:pt x="2918" y="2436"/>
                  </a:lnTo>
                  <a:cubicBezTo>
                    <a:pt x="2918" y="1338"/>
                    <a:pt x="3694" y="535"/>
                    <a:pt x="4791" y="535"/>
                  </a:cubicBezTo>
                  <a:close/>
                  <a:moveTo>
                    <a:pt x="2918" y="4015"/>
                  </a:moveTo>
                  <a:lnTo>
                    <a:pt x="2918" y="5460"/>
                  </a:lnTo>
                  <a:lnTo>
                    <a:pt x="2677" y="5460"/>
                  </a:lnTo>
                  <a:cubicBezTo>
                    <a:pt x="2463" y="5460"/>
                    <a:pt x="2249" y="5219"/>
                    <a:pt x="2249" y="5005"/>
                  </a:cubicBezTo>
                  <a:lnTo>
                    <a:pt x="2249" y="4443"/>
                  </a:lnTo>
                  <a:cubicBezTo>
                    <a:pt x="2249" y="4229"/>
                    <a:pt x="2463" y="4015"/>
                    <a:pt x="2677" y="4015"/>
                  </a:cubicBezTo>
                  <a:close/>
                  <a:moveTo>
                    <a:pt x="8940" y="4015"/>
                  </a:moveTo>
                  <a:cubicBezTo>
                    <a:pt x="9154" y="4015"/>
                    <a:pt x="9368" y="4229"/>
                    <a:pt x="9368" y="4443"/>
                  </a:cubicBezTo>
                  <a:lnTo>
                    <a:pt x="9368" y="5005"/>
                  </a:lnTo>
                  <a:cubicBezTo>
                    <a:pt x="9368" y="5219"/>
                    <a:pt x="9154" y="5460"/>
                    <a:pt x="8940" y="5460"/>
                  </a:cubicBezTo>
                  <a:lnTo>
                    <a:pt x="8699" y="5460"/>
                  </a:lnTo>
                  <a:lnTo>
                    <a:pt x="8699" y="4015"/>
                  </a:lnTo>
                  <a:close/>
                  <a:moveTo>
                    <a:pt x="7392" y="3020"/>
                  </a:moveTo>
                  <a:cubicBezTo>
                    <a:pt x="7676" y="3020"/>
                    <a:pt x="7948" y="3141"/>
                    <a:pt x="8137" y="3346"/>
                  </a:cubicBezTo>
                  <a:lnTo>
                    <a:pt x="8137" y="6236"/>
                  </a:lnTo>
                  <a:cubicBezTo>
                    <a:pt x="8137" y="7682"/>
                    <a:pt x="6966" y="8404"/>
                    <a:pt x="5795" y="8404"/>
                  </a:cubicBezTo>
                  <a:cubicBezTo>
                    <a:pt x="4624" y="8404"/>
                    <a:pt x="3453" y="7682"/>
                    <a:pt x="3453" y="6236"/>
                  </a:cubicBezTo>
                  <a:lnTo>
                    <a:pt x="3453" y="3453"/>
                  </a:lnTo>
                  <a:cubicBezTo>
                    <a:pt x="3707" y="3199"/>
                    <a:pt x="3994" y="3053"/>
                    <a:pt x="4278" y="3053"/>
                  </a:cubicBezTo>
                  <a:cubicBezTo>
                    <a:pt x="4502" y="3053"/>
                    <a:pt x="4724" y="3145"/>
                    <a:pt x="4925" y="3346"/>
                  </a:cubicBezTo>
                  <a:cubicBezTo>
                    <a:pt x="5175" y="3545"/>
                    <a:pt x="5482" y="3652"/>
                    <a:pt x="5794" y="3652"/>
                  </a:cubicBezTo>
                  <a:cubicBezTo>
                    <a:pt x="6151" y="3652"/>
                    <a:pt x="6513" y="3512"/>
                    <a:pt x="6799" y="3212"/>
                  </a:cubicBezTo>
                  <a:cubicBezTo>
                    <a:pt x="6986" y="3080"/>
                    <a:pt x="7192" y="3020"/>
                    <a:pt x="7392" y="3020"/>
                  </a:cubicBezTo>
                  <a:close/>
                  <a:moveTo>
                    <a:pt x="7040" y="8699"/>
                  </a:moveTo>
                  <a:lnTo>
                    <a:pt x="7040" y="9475"/>
                  </a:lnTo>
                  <a:lnTo>
                    <a:pt x="5809" y="10465"/>
                  </a:lnTo>
                  <a:lnTo>
                    <a:pt x="4577" y="9475"/>
                  </a:lnTo>
                  <a:lnTo>
                    <a:pt x="4577" y="8699"/>
                  </a:lnTo>
                  <a:cubicBezTo>
                    <a:pt x="4912" y="8859"/>
                    <a:pt x="5360" y="8940"/>
                    <a:pt x="5809" y="8940"/>
                  </a:cubicBezTo>
                  <a:cubicBezTo>
                    <a:pt x="6257" y="8940"/>
                    <a:pt x="6705" y="8859"/>
                    <a:pt x="7040" y="8699"/>
                  </a:cubicBezTo>
                  <a:close/>
                  <a:moveTo>
                    <a:pt x="4256" y="9903"/>
                  </a:moveTo>
                  <a:lnTo>
                    <a:pt x="5354" y="10813"/>
                  </a:lnTo>
                  <a:lnTo>
                    <a:pt x="3908" y="11589"/>
                  </a:lnTo>
                  <a:lnTo>
                    <a:pt x="3908" y="10037"/>
                  </a:lnTo>
                  <a:lnTo>
                    <a:pt x="4256" y="9903"/>
                  </a:lnTo>
                  <a:close/>
                  <a:moveTo>
                    <a:pt x="7361" y="9903"/>
                  </a:moveTo>
                  <a:lnTo>
                    <a:pt x="7709" y="10037"/>
                  </a:lnTo>
                  <a:lnTo>
                    <a:pt x="7709" y="11589"/>
                  </a:lnTo>
                  <a:lnTo>
                    <a:pt x="6264" y="10813"/>
                  </a:lnTo>
                  <a:lnTo>
                    <a:pt x="7361" y="9903"/>
                  </a:lnTo>
                  <a:close/>
                  <a:moveTo>
                    <a:pt x="5809" y="11134"/>
                  </a:moveTo>
                  <a:lnTo>
                    <a:pt x="6585" y="11482"/>
                  </a:lnTo>
                  <a:lnTo>
                    <a:pt x="6130" y="12152"/>
                  </a:lnTo>
                  <a:lnTo>
                    <a:pt x="5461" y="12152"/>
                  </a:lnTo>
                  <a:lnTo>
                    <a:pt x="5139" y="11482"/>
                  </a:lnTo>
                  <a:lnTo>
                    <a:pt x="5809" y="11134"/>
                  </a:lnTo>
                  <a:close/>
                  <a:moveTo>
                    <a:pt x="6130" y="12714"/>
                  </a:moveTo>
                  <a:lnTo>
                    <a:pt x="6585" y="17157"/>
                  </a:lnTo>
                  <a:lnTo>
                    <a:pt x="5032" y="17157"/>
                  </a:lnTo>
                  <a:lnTo>
                    <a:pt x="5461" y="12714"/>
                  </a:lnTo>
                  <a:close/>
                  <a:moveTo>
                    <a:pt x="4791" y="0"/>
                  </a:moveTo>
                  <a:cubicBezTo>
                    <a:pt x="3453" y="0"/>
                    <a:pt x="2356" y="1097"/>
                    <a:pt x="2356" y="2436"/>
                  </a:cubicBezTo>
                  <a:lnTo>
                    <a:pt x="2356" y="3560"/>
                  </a:lnTo>
                  <a:cubicBezTo>
                    <a:pt x="2008" y="3667"/>
                    <a:pt x="1687" y="4015"/>
                    <a:pt x="1687" y="4443"/>
                  </a:cubicBezTo>
                  <a:lnTo>
                    <a:pt x="1687" y="5005"/>
                  </a:lnTo>
                  <a:cubicBezTo>
                    <a:pt x="1687" y="5567"/>
                    <a:pt x="2115" y="6022"/>
                    <a:pt x="2677" y="6022"/>
                  </a:cubicBezTo>
                  <a:lnTo>
                    <a:pt x="2918" y="6022"/>
                  </a:lnTo>
                  <a:cubicBezTo>
                    <a:pt x="2918" y="6906"/>
                    <a:pt x="3239" y="7896"/>
                    <a:pt x="4015" y="8458"/>
                  </a:cubicBezTo>
                  <a:lnTo>
                    <a:pt x="4015" y="9475"/>
                  </a:lnTo>
                  <a:lnTo>
                    <a:pt x="2570" y="9903"/>
                  </a:lnTo>
                  <a:cubicBezTo>
                    <a:pt x="2356" y="10037"/>
                    <a:pt x="2356" y="10144"/>
                    <a:pt x="2356" y="10251"/>
                  </a:cubicBezTo>
                  <a:cubicBezTo>
                    <a:pt x="2463" y="10465"/>
                    <a:pt x="2570" y="10465"/>
                    <a:pt x="2677" y="10465"/>
                  </a:cubicBezTo>
                  <a:lnTo>
                    <a:pt x="3346" y="10251"/>
                  </a:lnTo>
                  <a:lnTo>
                    <a:pt x="3346" y="12152"/>
                  </a:lnTo>
                  <a:cubicBezTo>
                    <a:pt x="3346" y="12259"/>
                    <a:pt x="3694" y="12366"/>
                    <a:pt x="3801" y="12366"/>
                  </a:cubicBezTo>
                  <a:lnTo>
                    <a:pt x="4684" y="11804"/>
                  </a:lnTo>
                  <a:lnTo>
                    <a:pt x="5032" y="12473"/>
                  </a:lnTo>
                  <a:lnTo>
                    <a:pt x="4470" y="17157"/>
                  </a:lnTo>
                  <a:lnTo>
                    <a:pt x="2356" y="17157"/>
                  </a:lnTo>
                  <a:lnTo>
                    <a:pt x="2356" y="13249"/>
                  </a:lnTo>
                  <a:cubicBezTo>
                    <a:pt x="2356" y="13142"/>
                    <a:pt x="2249" y="13035"/>
                    <a:pt x="2008" y="13035"/>
                  </a:cubicBezTo>
                  <a:cubicBezTo>
                    <a:pt x="1901" y="13035"/>
                    <a:pt x="1794" y="13142"/>
                    <a:pt x="1794" y="13249"/>
                  </a:cubicBezTo>
                  <a:lnTo>
                    <a:pt x="1794" y="17157"/>
                  </a:lnTo>
                  <a:lnTo>
                    <a:pt x="455" y="17157"/>
                  </a:lnTo>
                  <a:lnTo>
                    <a:pt x="455" y="12044"/>
                  </a:lnTo>
                  <a:cubicBezTo>
                    <a:pt x="455" y="11589"/>
                    <a:pt x="777" y="11134"/>
                    <a:pt x="1339" y="10920"/>
                  </a:cubicBezTo>
                  <a:lnTo>
                    <a:pt x="1687" y="10813"/>
                  </a:lnTo>
                  <a:cubicBezTo>
                    <a:pt x="1794" y="10813"/>
                    <a:pt x="1794" y="10572"/>
                    <a:pt x="1794" y="10465"/>
                  </a:cubicBezTo>
                  <a:cubicBezTo>
                    <a:pt x="1794" y="10390"/>
                    <a:pt x="1687" y="10314"/>
                    <a:pt x="1577" y="10314"/>
                  </a:cubicBezTo>
                  <a:cubicBezTo>
                    <a:pt x="1531" y="10314"/>
                    <a:pt x="1485" y="10327"/>
                    <a:pt x="1446" y="10358"/>
                  </a:cubicBezTo>
                  <a:lnTo>
                    <a:pt x="1125" y="10465"/>
                  </a:lnTo>
                  <a:cubicBezTo>
                    <a:pt x="455" y="10706"/>
                    <a:pt x="0" y="11375"/>
                    <a:pt x="0" y="12044"/>
                  </a:cubicBezTo>
                  <a:lnTo>
                    <a:pt x="0" y="17505"/>
                  </a:lnTo>
                  <a:cubicBezTo>
                    <a:pt x="0" y="17612"/>
                    <a:pt x="107" y="17719"/>
                    <a:pt x="241" y="17719"/>
                  </a:cubicBezTo>
                  <a:lnTo>
                    <a:pt x="11376" y="17719"/>
                  </a:lnTo>
                  <a:cubicBezTo>
                    <a:pt x="11483" y="17719"/>
                    <a:pt x="11617" y="17612"/>
                    <a:pt x="11617" y="17505"/>
                  </a:cubicBezTo>
                  <a:lnTo>
                    <a:pt x="11617" y="14935"/>
                  </a:lnTo>
                  <a:cubicBezTo>
                    <a:pt x="11617" y="14828"/>
                    <a:pt x="11483" y="14721"/>
                    <a:pt x="11376" y="14721"/>
                  </a:cubicBezTo>
                  <a:cubicBezTo>
                    <a:pt x="11269" y="14721"/>
                    <a:pt x="11162" y="14828"/>
                    <a:pt x="11162" y="14935"/>
                  </a:cubicBezTo>
                  <a:lnTo>
                    <a:pt x="11162" y="17157"/>
                  </a:lnTo>
                  <a:lnTo>
                    <a:pt x="9609" y="17157"/>
                  </a:lnTo>
                  <a:lnTo>
                    <a:pt x="9609" y="13249"/>
                  </a:lnTo>
                  <a:cubicBezTo>
                    <a:pt x="9609" y="13142"/>
                    <a:pt x="9475" y="13035"/>
                    <a:pt x="9368" y="13035"/>
                  </a:cubicBezTo>
                  <a:cubicBezTo>
                    <a:pt x="9261" y="13035"/>
                    <a:pt x="9154" y="13142"/>
                    <a:pt x="9154" y="13249"/>
                  </a:cubicBezTo>
                  <a:lnTo>
                    <a:pt x="9154" y="17157"/>
                  </a:lnTo>
                  <a:lnTo>
                    <a:pt x="7147" y="17157"/>
                  </a:lnTo>
                  <a:lnTo>
                    <a:pt x="6585" y="12473"/>
                  </a:lnTo>
                  <a:lnTo>
                    <a:pt x="6933" y="11804"/>
                  </a:lnTo>
                  <a:lnTo>
                    <a:pt x="7816" y="12366"/>
                  </a:lnTo>
                  <a:cubicBezTo>
                    <a:pt x="7923" y="12366"/>
                    <a:pt x="8271" y="12259"/>
                    <a:pt x="8271" y="12152"/>
                  </a:cubicBezTo>
                  <a:lnTo>
                    <a:pt x="8271" y="10251"/>
                  </a:lnTo>
                  <a:lnTo>
                    <a:pt x="10278" y="10920"/>
                  </a:lnTo>
                  <a:cubicBezTo>
                    <a:pt x="10814" y="11134"/>
                    <a:pt x="11162" y="11589"/>
                    <a:pt x="11162" y="12044"/>
                  </a:cubicBezTo>
                  <a:lnTo>
                    <a:pt x="11162" y="13811"/>
                  </a:lnTo>
                  <a:cubicBezTo>
                    <a:pt x="11162" y="14052"/>
                    <a:pt x="11269" y="14159"/>
                    <a:pt x="11376" y="14159"/>
                  </a:cubicBezTo>
                  <a:cubicBezTo>
                    <a:pt x="11483" y="14159"/>
                    <a:pt x="11617" y="14052"/>
                    <a:pt x="11617" y="13811"/>
                  </a:cubicBezTo>
                  <a:lnTo>
                    <a:pt x="11617" y="12044"/>
                  </a:lnTo>
                  <a:cubicBezTo>
                    <a:pt x="11617" y="11375"/>
                    <a:pt x="11162" y="10706"/>
                    <a:pt x="10493" y="10465"/>
                  </a:cubicBezTo>
                  <a:lnTo>
                    <a:pt x="7602" y="9475"/>
                  </a:lnTo>
                  <a:lnTo>
                    <a:pt x="7602" y="8458"/>
                  </a:lnTo>
                  <a:cubicBezTo>
                    <a:pt x="8378" y="7896"/>
                    <a:pt x="8699" y="7120"/>
                    <a:pt x="8699" y="6022"/>
                  </a:cubicBezTo>
                  <a:lnTo>
                    <a:pt x="8940" y="6022"/>
                  </a:lnTo>
                  <a:cubicBezTo>
                    <a:pt x="9475" y="6022"/>
                    <a:pt x="9930" y="5567"/>
                    <a:pt x="9930" y="5005"/>
                  </a:cubicBezTo>
                  <a:lnTo>
                    <a:pt x="9930" y="4443"/>
                  </a:lnTo>
                  <a:cubicBezTo>
                    <a:pt x="9930" y="4122"/>
                    <a:pt x="9716" y="3774"/>
                    <a:pt x="9368" y="3560"/>
                  </a:cubicBezTo>
                  <a:lnTo>
                    <a:pt x="9368" y="2436"/>
                  </a:lnTo>
                  <a:cubicBezTo>
                    <a:pt x="9368" y="1097"/>
                    <a:pt x="8271" y="0"/>
                    <a:pt x="6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01;p46">
              <a:extLst>
                <a:ext uri="{FF2B5EF4-FFF2-40B4-BE49-F238E27FC236}">
                  <a16:creationId xmlns:a16="http://schemas.microsoft.com/office/drawing/2014/main" id="{E076FA64-B1F2-A8B0-09B6-1B3F748F4692}"/>
                </a:ext>
              </a:extLst>
            </p:cNvPr>
            <p:cNvSpPr/>
            <p:nvPr/>
          </p:nvSpPr>
          <p:spPr>
            <a:xfrm>
              <a:off x="1584525" y="2832250"/>
              <a:ext cx="11400" cy="22775"/>
            </a:xfrm>
            <a:custGeom>
              <a:avLst/>
              <a:gdLst/>
              <a:ahLst/>
              <a:cxnLst/>
              <a:rect l="l" t="t" r="r" b="b"/>
              <a:pathLst>
                <a:path w="456" h="911" extrusionOk="0">
                  <a:moveTo>
                    <a:pt x="214" y="0"/>
                  </a:moveTo>
                  <a:cubicBezTo>
                    <a:pt x="107" y="0"/>
                    <a:pt x="0" y="107"/>
                    <a:pt x="0" y="348"/>
                  </a:cubicBezTo>
                  <a:lnTo>
                    <a:pt x="0" y="669"/>
                  </a:lnTo>
                  <a:cubicBezTo>
                    <a:pt x="0" y="776"/>
                    <a:pt x="107" y="910"/>
                    <a:pt x="214" y="910"/>
                  </a:cubicBezTo>
                  <a:cubicBezTo>
                    <a:pt x="321" y="910"/>
                    <a:pt x="455" y="776"/>
                    <a:pt x="455" y="669"/>
                  </a:cubicBezTo>
                  <a:lnTo>
                    <a:pt x="455" y="348"/>
                  </a:lnTo>
                  <a:cubicBezTo>
                    <a:pt x="455"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02;p46">
              <a:extLst>
                <a:ext uri="{FF2B5EF4-FFF2-40B4-BE49-F238E27FC236}">
                  <a16:creationId xmlns:a16="http://schemas.microsoft.com/office/drawing/2014/main" id="{6FD4D0FB-0079-5A08-7949-DFEC143462BE}"/>
                </a:ext>
              </a:extLst>
            </p:cNvPr>
            <p:cNvSpPr/>
            <p:nvPr/>
          </p:nvSpPr>
          <p:spPr>
            <a:xfrm>
              <a:off x="1640050" y="2832250"/>
              <a:ext cx="11400" cy="22775"/>
            </a:xfrm>
            <a:custGeom>
              <a:avLst/>
              <a:gdLst/>
              <a:ahLst/>
              <a:cxnLst/>
              <a:rect l="l" t="t" r="r" b="b"/>
              <a:pathLst>
                <a:path w="456" h="911" extrusionOk="0">
                  <a:moveTo>
                    <a:pt x="242" y="0"/>
                  </a:moveTo>
                  <a:cubicBezTo>
                    <a:pt x="108" y="0"/>
                    <a:pt x="1" y="107"/>
                    <a:pt x="1" y="348"/>
                  </a:cubicBezTo>
                  <a:lnTo>
                    <a:pt x="1" y="669"/>
                  </a:lnTo>
                  <a:cubicBezTo>
                    <a:pt x="1" y="776"/>
                    <a:pt x="108" y="910"/>
                    <a:pt x="242" y="910"/>
                  </a:cubicBezTo>
                  <a:cubicBezTo>
                    <a:pt x="349" y="910"/>
                    <a:pt x="456" y="776"/>
                    <a:pt x="456" y="669"/>
                  </a:cubicBezTo>
                  <a:lnTo>
                    <a:pt x="456" y="348"/>
                  </a:lnTo>
                  <a:cubicBezTo>
                    <a:pt x="456" y="107"/>
                    <a:pt x="34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03;p46">
              <a:extLst>
                <a:ext uri="{FF2B5EF4-FFF2-40B4-BE49-F238E27FC236}">
                  <a16:creationId xmlns:a16="http://schemas.microsoft.com/office/drawing/2014/main" id="{DAD3B74C-02BD-BC86-BFA8-9FCC94F40CDD}"/>
                </a:ext>
              </a:extLst>
            </p:cNvPr>
            <p:cNvSpPr/>
            <p:nvPr/>
          </p:nvSpPr>
          <p:spPr>
            <a:xfrm>
              <a:off x="1595900" y="2877075"/>
              <a:ext cx="44175" cy="28125"/>
            </a:xfrm>
            <a:custGeom>
              <a:avLst/>
              <a:gdLst/>
              <a:ahLst/>
              <a:cxnLst/>
              <a:rect l="l" t="t" r="r" b="b"/>
              <a:pathLst>
                <a:path w="1767" h="1125" extrusionOk="0">
                  <a:moveTo>
                    <a:pt x="214" y="0"/>
                  </a:moveTo>
                  <a:cubicBezTo>
                    <a:pt x="107" y="0"/>
                    <a:pt x="0" y="107"/>
                    <a:pt x="0" y="215"/>
                  </a:cubicBezTo>
                  <a:cubicBezTo>
                    <a:pt x="0" y="777"/>
                    <a:pt x="429" y="1125"/>
                    <a:pt x="884" y="1125"/>
                  </a:cubicBezTo>
                  <a:cubicBezTo>
                    <a:pt x="1446" y="1125"/>
                    <a:pt x="1767" y="777"/>
                    <a:pt x="1767" y="215"/>
                  </a:cubicBezTo>
                  <a:cubicBezTo>
                    <a:pt x="1767" y="107"/>
                    <a:pt x="1660" y="0"/>
                    <a:pt x="1553" y="0"/>
                  </a:cubicBezTo>
                  <a:cubicBezTo>
                    <a:pt x="1446" y="0"/>
                    <a:pt x="1339" y="107"/>
                    <a:pt x="1339" y="215"/>
                  </a:cubicBezTo>
                  <a:cubicBezTo>
                    <a:pt x="1339" y="455"/>
                    <a:pt x="1098" y="670"/>
                    <a:pt x="884" y="670"/>
                  </a:cubicBezTo>
                  <a:cubicBezTo>
                    <a:pt x="669" y="670"/>
                    <a:pt x="536" y="455"/>
                    <a:pt x="536" y="215"/>
                  </a:cubicBezTo>
                  <a:cubicBezTo>
                    <a:pt x="536" y="107"/>
                    <a:pt x="321"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04;p46">
              <a:extLst>
                <a:ext uri="{FF2B5EF4-FFF2-40B4-BE49-F238E27FC236}">
                  <a16:creationId xmlns:a16="http://schemas.microsoft.com/office/drawing/2014/main" id="{4AA499F5-ADF9-9CAE-CE4B-5EB66EB68E19}"/>
                </a:ext>
              </a:extLst>
            </p:cNvPr>
            <p:cNvSpPr/>
            <p:nvPr/>
          </p:nvSpPr>
          <p:spPr>
            <a:xfrm>
              <a:off x="1740425" y="2790750"/>
              <a:ext cx="173325" cy="303825"/>
            </a:xfrm>
            <a:custGeom>
              <a:avLst/>
              <a:gdLst/>
              <a:ahLst/>
              <a:cxnLst/>
              <a:rect l="l" t="t" r="r" b="b"/>
              <a:pathLst>
                <a:path w="6933" h="12153" extrusionOk="0">
                  <a:moveTo>
                    <a:pt x="3801" y="7923"/>
                  </a:moveTo>
                  <a:lnTo>
                    <a:pt x="3801" y="11269"/>
                  </a:lnTo>
                  <a:cubicBezTo>
                    <a:pt x="3801" y="11483"/>
                    <a:pt x="3694" y="11590"/>
                    <a:pt x="3453" y="11590"/>
                  </a:cubicBezTo>
                  <a:cubicBezTo>
                    <a:pt x="3239" y="11590"/>
                    <a:pt x="3025" y="11483"/>
                    <a:pt x="3025" y="11269"/>
                  </a:cubicBezTo>
                  <a:lnTo>
                    <a:pt x="3025" y="7923"/>
                  </a:lnTo>
                  <a:close/>
                  <a:moveTo>
                    <a:pt x="2918" y="1"/>
                  </a:moveTo>
                  <a:cubicBezTo>
                    <a:pt x="2008" y="215"/>
                    <a:pt x="1339" y="563"/>
                    <a:pt x="777" y="1232"/>
                  </a:cubicBezTo>
                  <a:cubicBezTo>
                    <a:pt x="242" y="1901"/>
                    <a:pt x="1" y="2677"/>
                    <a:pt x="1" y="3453"/>
                  </a:cubicBezTo>
                  <a:cubicBezTo>
                    <a:pt x="1" y="5354"/>
                    <a:pt x="1339" y="6906"/>
                    <a:pt x="3239" y="7013"/>
                  </a:cubicBezTo>
                  <a:lnTo>
                    <a:pt x="3239" y="7468"/>
                  </a:lnTo>
                  <a:lnTo>
                    <a:pt x="2784" y="7468"/>
                  </a:lnTo>
                  <a:cubicBezTo>
                    <a:pt x="2677" y="7468"/>
                    <a:pt x="2570" y="7575"/>
                    <a:pt x="2570" y="7682"/>
                  </a:cubicBezTo>
                  <a:lnTo>
                    <a:pt x="2570" y="11269"/>
                  </a:lnTo>
                  <a:cubicBezTo>
                    <a:pt x="2570" y="11697"/>
                    <a:pt x="2918" y="12152"/>
                    <a:pt x="3453" y="12152"/>
                  </a:cubicBezTo>
                  <a:cubicBezTo>
                    <a:pt x="3908" y="12152"/>
                    <a:pt x="4363" y="11697"/>
                    <a:pt x="4363" y="11269"/>
                  </a:cubicBezTo>
                  <a:lnTo>
                    <a:pt x="4363" y="7682"/>
                  </a:lnTo>
                  <a:cubicBezTo>
                    <a:pt x="4363" y="7575"/>
                    <a:pt x="4256" y="7468"/>
                    <a:pt x="4123" y="7468"/>
                  </a:cubicBezTo>
                  <a:lnTo>
                    <a:pt x="3694" y="7468"/>
                  </a:lnTo>
                  <a:lnTo>
                    <a:pt x="3694" y="7013"/>
                  </a:lnTo>
                  <a:cubicBezTo>
                    <a:pt x="5595" y="6906"/>
                    <a:pt x="6933" y="5354"/>
                    <a:pt x="6933" y="3453"/>
                  </a:cubicBezTo>
                  <a:cubicBezTo>
                    <a:pt x="6933" y="1767"/>
                    <a:pt x="5809" y="322"/>
                    <a:pt x="4123" y="1"/>
                  </a:cubicBezTo>
                  <a:cubicBezTo>
                    <a:pt x="3908" y="1"/>
                    <a:pt x="3801" y="108"/>
                    <a:pt x="3801" y="322"/>
                  </a:cubicBezTo>
                  <a:cubicBezTo>
                    <a:pt x="3801" y="429"/>
                    <a:pt x="3908" y="563"/>
                    <a:pt x="4016" y="563"/>
                  </a:cubicBezTo>
                  <a:cubicBezTo>
                    <a:pt x="5461" y="884"/>
                    <a:pt x="6478" y="2115"/>
                    <a:pt x="6478" y="3668"/>
                  </a:cubicBezTo>
                  <a:cubicBezTo>
                    <a:pt x="6371" y="5247"/>
                    <a:pt x="5140" y="6344"/>
                    <a:pt x="3587" y="6451"/>
                  </a:cubicBezTo>
                  <a:cubicBezTo>
                    <a:pt x="3509" y="6457"/>
                    <a:pt x="3432" y="6460"/>
                    <a:pt x="3355" y="6460"/>
                  </a:cubicBezTo>
                  <a:cubicBezTo>
                    <a:pt x="1771" y="6460"/>
                    <a:pt x="456" y="5164"/>
                    <a:pt x="456" y="3453"/>
                  </a:cubicBezTo>
                  <a:cubicBezTo>
                    <a:pt x="456" y="2008"/>
                    <a:pt x="1580" y="777"/>
                    <a:pt x="2918" y="563"/>
                  </a:cubicBezTo>
                  <a:cubicBezTo>
                    <a:pt x="3132" y="563"/>
                    <a:pt x="3239" y="322"/>
                    <a:pt x="3132" y="215"/>
                  </a:cubicBezTo>
                  <a:cubicBezTo>
                    <a:pt x="3132" y="108"/>
                    <a:pt x="302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05;p46">
              <a:extLst>
                <a:ext uri="{FF2B5EF4-FFF2-40B4-BE49-F238E27FC236}">
                  <a16:creationId xmlns:a16="http://schemas.microsoft.com/office/drawing/2014/main" id="{1CBB8316-56B8-01BA-BD9F-C33145317662}"/>
                </a:ext>
              </a:extLst>
            </p:cNvPr>
            <p:cNvSpPr/>
            <p:nvPr/>
          </p:nvSpPr>
          <p:spPr>
            <a:xfrm>
              <a:off x="1768525" y="2821525"/>
              <a:ext cx="117125" cy="113775"/>
            </a:xfrm>
            <a:custGeom>
              <a:avLst/>
              <a:gdLst/>
              <a:ahLst/>
              <a:cxnLst/>
              <a:rect l="l" t="t" r="r" b="b"/>
              <a:pathLst>
                <a:path w="4685" h="4551" extrusionOk="0">
                  <a:moveTo>
                    <a:pt x="2329" y="536"/>
                  </a:moveTo>
                  <a:cubicBezTo>
                    <a:pt x="3347" y="536"/>
                    <a:pt x="4123" y="1339"/>
                    <a:pt x="4123" y="2222"/>
                  </a:cubicBezTo>
                  <a:cubicBezTo>
                    <a:pt x="4123" y="3213"/>
                    <a:pt x="3347" y="4016"/>
                    <a:pt x="2329" y="4016"/>
                  </a:cubicBezTo>
                  <a:cubicBezTo>
                    <a:pt x="1339" y="4016"/>
                    <a:pt x="563" y="3213"/>
                    <a:pt x="563" y="2222"/>
                  </a:cubicBezTo>
                  <a:cubicBezTo>
                    <a:pt x="563" y="1339"/>
                    <a:pt x="1339" y="536"/>
                    <a:pt x="2329" y="536"/>
                  </a:cubicBezTo>
                  <a:close/>
                  <a:moveTo>
                    <a:pt x="2329" y="1"/>
                  </a:moveTo>
                  <a:cubicBezTo>
                    <a:pt x="1125" y="1"/>
                    <a:pt x="1" y="991"/>
                    <a:pt x="1" y="2222"/>
                  </a:cubicBezTo>
                  <a:cubicBezTo>
                    <a:pt x="1" y="3561"/>
                    <a:pt x="1125" y="4551"/>
                    <a:pt x="2329" y="4551"/>
                  </a:cubicBezTo>
                  <a:cubicBezTo>
                    <a:pt x="3561" y="4551"/>
                    <a:pt x="4685" y="3561"/>
                    <a:pt x="4685" y="2222"/>
                  </a:cubicBezTo>
                  <a:cubicBezTo>
                    <a:pt x="4685" y="991"/>
                    <a:pt x="3561" y="1"/>
                    <a:pt x="2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2943;p47">
            <a:extLst>
              <a:ext uri="{FF2B5EF4-FFF2-40B4-BE49-F238E27FC236}">
                <a16:creationId xmlns:a16="http://schemas.microsoft.com/office/drawing/2014/main" id="{944D13A0-C513-F267-BAC1-302FEFB68DAE}"/>
              </a:ext>
            </a:extLst>
          </p:cNvPr>
          <p:cNvGrpSpPr/>
          <p:nvPr/>
        </p:nvGrpSpPr>
        <p:grpSpPr>
          <a:xfrm>
            <a:off x="69257" y="750769"/>
            <a:ext cx="180780" cy="182837"/>
            <a:chOff x="7206499" y="3665080"/>
            <a:chExt cx="190600" cy="192735"/>
          </a:xfrm>
        </p:grpSpPr>
        <p:sp>
          <p:nvSpPr>
            <p:cNvPr id="114" name="Google Shape;2944;p47">
              <a:extLst>
                <a:ext uri="{FF2B5EF4-FFF2-40B4-BE49-F238E27FC236}">
                  <a16:creationId xmlns:a16="http://schemas.microsoft.com/office/drawing/2014/main" id="{DA6B4FF6-073F-513E-B78F-2FF215147C6B}"/>
                </a:ext>
              </a:extLst>
            </p:cNvPr>
            <p:cNvSpPr/>
            <p:nvPr/>
          </p:nvSpPr>
          <p:spPr>
            <a:xfrm>
              <a:off x="7206499" y="3665080"/>
              <a:ext cx="190600" cy="192735"/>
            </a:xfrm>
            <a:custGeom>
              <a:avLst/>
              <a:gdLst/>
              <a:ahLst/>
              <a:cxnLst/>
              <a:rect l="l" t="t" r="r" b="b"/>
              <a:pathLst>
                <a:path w="371" h="375" extrusionOk="0">
                  <a:moveTo>
                    <a:pt x="185" y="36"/>
                  </a:moveTo>
                  <a:cubicBezTo>
                    <a:pt x="269" y="36"/>
                    <a:pt x="335" y="102"/>
                    <a:pt x="335" y="185"/>
                  </a:cubicBezTo>
                  <a:cubicBezTo>
                    <a:pt x="335" y="268"/>
                    <a:pt x="269" y="339"/>
                    <a:pt x="185" y="339"/>
                  </a:cubicBezTo>
                  <a:cubicBezTo>
                    <a:pt x="102" y="339"/>
                    <a:pt x="36" y="268"/>
                    <a:pt x="36" y="185"/>
                  </a:cubicBezTo>
                  <a:cubicBezTo>
                    <a:pt x="36" y="102"/>
                    <a:pt x="102" y="36"/>
                    <a:pt x="185" y="36"/>
                  </a:cubicBezTo>
                  <a:close/>
                  <a:moveTo>
                    <a:pt x="185" y="0"/>
                  </a:moveTo>
                  <a:cubicBezTo>
                    <a:pt x="84" y="0"/>
                    <a:pt x="0" y="83"/>
                    <a:pt x="0" y="185"/>
                  </a:cubicBezTo>
                  <a:cubicBezTo>
                    <a:pt x="0" y="292"/>
                    <a:pt x="84" y="375"/>
                    <a:pt x="185" y="375"/>
                  </a:cubicBezTo>
                  <a:cubicBezTo>
                    <a:pt x="286" y="375"/>
                    <a:pt x="370" y="292"/>
                    <a:pt x="370" y="185"/>
                  </a:cubicBezTo>
                  <a:cubicBezTo>
                    <a:pt x="370" y="83"/>
                    <a:pt x="286" y="0"/>
                    <a:pt x="185" y="0"/>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2945;p47">
              <a:extLst>
                <a:ext uri="{FF2B5EF4-FFF2-40B4-BE49-F238E27FC236}">
                  <a16:creationId xmlns:a16="http://schemas.microsoft.com/office/drawing/2014/main" id="{F5267986-8ABD-837F-A4F6-E8E32AED0B2B}"/>
                </a:ext>
              </a:extLst>
            </p:cNvPr>
            <p:cNvSpPr/>
            <p:nvPr/>
          </p:nvSpPr>
          <p:spPr>
            <a:xfrm>
              <a:off x="7242975" y="3701571"/>
              <a:ext cx="117134" cy="116669"/>
            </a:xfrm>
            <a:custGeom>
              <a:avLst/>
              <a:gdLst/>
              <a:ahLst/>
              <a:cxnLst/>
              <a:rect l="l" t="t" r="r" b="b"/>
              <a:pathLst>
                <a:path w="228" h="227" extrusionOk="0">
                  <a:moveTo>
                    <a:pt x="114" y="1"/>
                  </a:moveTo>
                  <a:cubicBezTo>
                    <a:pt x="102" y="1"/>
                    <a:pt x="96" y="12"/>
                    <a:pt x="96" y="18"/>
                  </a:cubicBezTo>
                  <a:lnTo>
                    <a:pt x="96" y="96"/>
                  </a:lnTo>
                  <a:lnTo>
                    <a:pt x="19" y="96"/>
                  </a:lnTo>
                  <a:cubicBezTo>
                    <a:pt x="6" y="96"/>
                    <a:pt x="1" y="108"/>
                    <a:pt x="1" y="114"/>
                  </a:cubicBezTo>
                  <a:cubicBezTo>
                    <a:pt x="1" y="125"/>
                    <a:pt x="6" y="132"/>
                    <a:pt x="19" y="132"/>
                  </a:cubicBezTo>
                  <a:lnTo>
                    <a:pt x="96" y="132"/>
                  </a:lnTo>
                  <a:lnTo>
                    <a:pt x="96" y="209"/>
                  </a:lnTo>
                  <a:cubicBezTo>
                    <a:pt x="96" y="221"/>
                    <a:pt x="102" y="227"/>
                    <a:pt x="114" y="227"/>
                  </a:cubicBezTo>
                  <a:cubicBezTo>
                    <a:pt x="121" y="227"/>
                    <a:pt x="132" y="221"/>
                    <a:pt x="132" y="209"/>
                  </a:cubicBezTo>
                  <a:lnTo>
                    <a:pt x="132" y="132"/>
                  </a:lnTo>
                  <a:lnTo>
                    <a:pt x="209" y="132"/>
                  </a:lnTo>
                  <a:cubicBezTo>
                    <a:pt x="215" y="132"/>
                    <a:pt x="228" y="125"/>
                    <a:pt x="228" y="114"/>
                  </a:cubicBezTo>
                  <a:cubicBezTo>
                    <a:pt x="228" y="108"/>
                    <a:pt x="215" y="96"/>
                    <a:pt x="209" y="96"/>
                  </a:cubicBezTo>
                  <a:lnTo>
                    <a:pt x="132" y="96"/>
                  </a:lnTo>
                  <a:lnTo>
                    <a:pt x="132" y="18"/>
                  </a:lnTo>
                  <a:cubicBezTo>
                    <a:pt x="132" y="12"/>
                    <a:pt x="121" y="1"/>
                    <a:pt x="114" y="1"/>
                  </a:cubicBezTo>
                  <a:close/>
                </a:path>
              </a:pathLst>
            </a:custGeom>
            <a:solidFill>
              <a:srgbClr val="04A7A6"/>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 name="Google Shape;2440;p46">
            <a:extLst>
              <a:ext uri="{FF2B5EF4-FFF2-40B4-BE49-F238E27FC236}">
                <a16:creationId xmlns:a16="http://schemas.microsoft.com/office/drawing/2014/main" id="{9084BC19-B14E-C138-AA83-19D0610AA998}"/>
              </a:ext>
            </a:extLst>
          </p:cNvPr>
          <p:cNvGrpSpPr/>
          <p:nvPr/>
        </p:nvGrpSpPr>
        <p:grpSpPr>
          <a:xfrm>
            <a:off x="2068279" y="494390"/>
            <a:ext cx="546730" cy="531613"/>
            <a:chOff x="4434850" y="4159800"/>
            <a:chExt cx="456600" cy="443975"/>
          </a:xfrm>
        </p:grpSpPr>
        <p:sp>
          <p:nvSpPr>
            <p:cNvPr id="107" name="Google Shape;2441;p46">
              <a:extLst>
                <a:ext uri="{FF2B5EF4-FFF2-40B4-BE49-F238E27FC236}">
                  <a16:creationId xmlns:a16="http://schemas.microsoft.com/office/drawing/2014/main" id="{6E6594B5-C8C5-DB45-5A0E-D1C4FE90AD5B}"/>
                </a:ext>
              </a:extLst>
            </p:cNvPr>
            <p:cNvSpPr/>
            <p:nvPr/>
          </p:nvSpPr>
          <p:spPr>
            <a:xfrm>
              <a:off x="4434850" y="4159800"/>
              <a:ext cx="456600" cy="443975"/>
            </a:xfrm>
            <a:custGeom>
              <a:avLst/>
              <a:gdLst/>
              <a:ahLst/>
              <a:cxnLst/>
              <a:rect l="l" t="t" r="r" b="b"/>
              <a:pathLst>
                <a:path w="18264" h="17759" extrusionOk="0">
                  <a:moveTo>
                    <a:pt x="6647" y="11242"/>
                  </a:moveTo>
                  <a:cubicBezTo>
                    <a:pt x="6754" y="11376"/>
                    <a:pt x="6888" y="11590"/>
                    <a:pt x="6995" y="11697"/>
                  </a:cubicBezTo>
                  <a:lnTo>
                    <a:pt x="6540" y="12152"/>
                  </a:lnTo>
                  <a:lnTo>
                    <a:pt x="6085" y="11804"/>
                  </a:lnTo>
                  <a:lnTo>
                    <a:pt x="6647" y="11242"/>
                  </a:lnTo>
                  <a:close/>
                  <a:moveTo>
                    <a:pt x="5041" y="11510"/>
                  </a:moveTo>
                  <a:cubicBezTo>
                    <a:pt x="5094" y="11510"/>
                    <a:pt x="5148" y="11537"/>
                    <a:pt x="5201" y="11590"/>
                  </a:cubicBezTo>
                  <a:lnTo>
                    <a:pt x="6647" y="13036"/>
                  </a:lnTo>
                  <a:cubicBezTo>
                    <a:pt x="6754" y="13250"/>
                    <a:pt x="6754" y="13384"/>
                    <a:pt x="6647" y="13491"/>
                  </a:cubicBezTo>
                  <a:cubicBezTo>
                    <a:pt x="6647" y="13544"/>
                    <a:pt x="6593" y="13571"/>
                    <a:pt x="6526" y="13571"/>
                  </a:cubicBezTo>
                  <a:cubicBezTo>
                    <a:pt x="6459" y="13571"/>
                    <a:pt x="6379" y="13544"/>
                    <a:pt x="6326" y="13491"/>
                  </a:cubicBezTo>
                  <a:lnTo>
                    <a:pt x="4880" y="12045"/>
                  </a:lnTo>
                  <a:cubicBezTo>
                    <a:pt x="4746" y="11911"/>
                    <a:pt x="4746" y="11697"/>
                    <a:pt x="4880" y="11590"/>
                  </a:cubicBezTo>
                  <a:cubicBezTo>
                    <a:pt x="4934" y="11537"/>
                    <a:pt x="4987" y="11510"/>
                    <a:pt x="5041" y="11510"/>
                  </a:cubicBezTo>
                  <a:close/>
                  <a:moveTo>
                    <a:pt x="11572" y="1"/>
                  </a:moveTo>
                  <a:cubicBezTo>
                    <a:pt x="9778" y="1"/>
                    <a:pt x="8092" y="777"/>
                    <a:pt x="6754" y="2008"/>
                  </a:cubicBezTo>
                  <a:cubicBezTo>
                    <a:pt x="5764" y="3106"/>
                    <a:pt x="4987" y="4551"/>
                    <a:pt x="4880" y="6130"/>
                  </a:cubicBezTo>
                  <a:cubicBezTo>
                    <a:pt x="4880" y="6237"/>
                    <a:pt x="4987" y="6451"/>
                    <a:pt x="5094" y="6451"/>
                  </a:cubicBezTo>
                  <a:cubicBezTo>
                    <a:pt x="5309" y="6451"/>
                    <a:pt x="5416" y="6344"/>
                    <a:pt x="5416" y="6237"/>
                  </a:cubicBezTo>
                  <a:cubicBezTo>
                    <a:pt x="5549" y="4792"/>
                    <a:pt x="6219" y="3454"/>
                    <a:pt x="7209" y="2329"/>
                  </a:cubicBezTo>
                  <a:cubicBezTo>
                    <a:pt x="8333" y="1205"/>
                    <a:pt x="9885" y="536"/>
                    <a:pt x="11572" y="536"/>
                  </a:cubicBezTo>
                  <a:cubicBezTo>
                    <a:pt x="13231" y="536"/>
                    <a:pt x="14784" y="1205"/>
                    <a:pt x="15908" y="2329"/>
                  </a:cubicBezTo>
                  <a:cubicBezTo>
                    <a:pt x="17032" y="3561"/>
                    <a:pt x="17701" y="5113"/>
                    <a:pt x="17701" y="6692"/>
                  </a:cubicBezTo>
                  <a:cubicBezTo>
                    <a:pt x="17701" y="8352"/>
                    <a:pt x="17032" y="9904"/>
                    <a:pt x="15908" y="11135"/>
                  </a:cubicBezTo>
                  <a:cubicBezTo>
                    <a:pt x="14676" y="12313"/>
                    <a:pt x="13091" y="12902"/>
                    <a:pt x="11518" y="12902"/>
                  </a:cubicBezTo>
                  <a:cubicBezTo>
                    <a:pt x="9946" y="12902"/>
                    <a:pt x="8387" y="12313"/>
                    <a:pt x="7209" y="11135"/>
                  </a:cubicBezTo>
                  <a:cubicBezTo>
                    <a:pt x="6219" y="10038"/>
                    <a:pt x="5549" y="8700"/>
                    <a:pt x="5416" y="7227"/>
                  </a:cubicBezTo>
                  <a:cubicBezTo>
                    <a:pt x="5416" y="7120"/>
                    <a:pt x="5309" y="7013"/>
                    <a:pt x="5094" y="7013"/>
                  </a:cubicBezTo>
                  <a:cubicBezTo>
                    <a:pt x="4987" y="7013"/>
                    <a:pt x="4880" y="7120"/>
                    <a:pt x="4880" y="7361"/>
                  </a:cubicBezTo>
                  <a:cubicBezTo>
                    <a:pt x="4987" y="8566"/>
                    <a:pt x="5549" y="9904"/>
                    <a:pt x="6326" y="10921"/>
                  </a:cubicBezTo>
                  <a:lnTo>
                    <a:pt x="5764" y="11376"/>
                  </a:lnTo>
                  <a:lnTo>
                    <a:pt x="5656" y="11242"/>
                  </a:lnTo>
                  <a:cubicBezTo>
                    <a:pt x="5429" y="11082"/>
                    <a:pt x="5235" y="11001"/>
                    <a:pt x="5041" y="11001"/>
                  </a:cubicBezTo>
                  <a:cubicBezTo>
                    <a:pt x="4847" y="11001"/>
                    <a:pt x="4653" y="11082"/>
                    <a:pt x="4425" y="11242"/>
                  </a:cubicBezTo>
                  <a:cubicBezTo>
                    <a:pt x="4211" y="11483"/>
                    <a:pt x="4211" y="11911"/>
                    <a:pt x="4425" y="12259"/>
                  </a:cubicBezTo>
                  <a:lnTo>
                    <a:pt x="865" y="15712"/>
                  </a:lnTo>
                  <a:cubicBezTo>
                    <a:pt x="1" y="16577"/>
                    <a:pt x="862" y="17758"/>
                    <a:pt x="1805" y="17758"/>
                  </a:cubicBezTo>
                  <a:cubicBezTo>
                    <a:pt x="2088" y="17758"/>
                    <a:pt x="2379" y="17652"/>
                    <a:pt x="2632" y="17398"/>
                  </a:cubicBezTo>
                  <a:lnTo>
                    <a:pt x="4077" y="15926"/>
                  </a:lnTo>
                  <a:cubicBezTo>
                    <a:pt x="4211" y="15819"/>
                    <a:pt x="4211" y="15605"/>
                    <a:pt x="4077" y="15498"/>
                  </a:cubicBezTo>
                  <a:lnTo>
                    <a:pt x="3756" y="15498"/>
                  </a:lnTo>
                  <a:lnTo>
                    <a:pt x="2204" y="17050"/>
                  </a:lnTo>
                  <a:cubicBezTo>
                    <a:pt x="2078" y="17176"/>
                    <a:pt x="1930" y="17229"/>
                    <a:pt x="1784" y="17229"/>
                  </a:cubicBezTo>
                  <a:cubicBezTo>
                    <a:pt x="1272" y="17229"/>
                    <a:pt x="774" y="16580"/>
                    <a:pt x="1294" y="16060"/>
                  </a:cubicBezTo>
                  <a:lnTo>
                    <a:pt x="4746" y="12581"/>
                  </a:lnTo>
                  <a:lnTo>
                    <a:pt x="5656" y="13598"/>
                  </a:lnTo>
                  <a:lnTo>
                    <a:pt x="4532" y="14722"/>
                  </a:lnTo>
                  <a:cubicBezTo>
                    <a:pt x="4425" y="14829"/>
                    <a:pt x="4425" y="15043"/>
                    <a:pt x="4532" y="15150"/>
                  </a:cubicBezTo>
                  <a:cubicBezTo>
                    <a:pt x="4586" y="15204"/>
                    <a:pt x="4639" y="15230"/>
                    <a:pt x="4696" y="15230"/>
                  </a:cubicBezTo>
                  <a:cubicBezTo>
                    <a:pt x="4753" y="15230"/>
                    <a:pt x="4813" y="15204"/>
                    <a:pt x="4880" y="15150"/>
                  </a:cubicBezTo>
                  <a:lnTo>
                    <a:pt x="6085" y="13919"/>
                  </a:lnTo>
                  <a:cubicBezTo>
                    <a:pt x="6243" y="14028"/>
                    <a:pt x="6395" y="14088"/>
                    <a:pt x="6547" y="14088"/>
                  </a:cubicBezTo>
                  <a:cubicBezTo>
                    <a:pt x="6730" y="14088"/>
                    <a:pt x="6912" y="14002"/>
                    <a:pt x="7102" y="13812"/>
                  </a:cubicBezTo>
                  <a:cubicBezTo>
                    <a:pt x="7316" y="13598"/>
                    <a:pt x="7316" y="13036"/>
                    <a:pt x="7102" y="12714"/>
                  </a:cubicBezTo>
                  <a:lnTo>
                    <a:pt x="6888" y="12581"/>
                  </a:lnTo>
                  <a:lnTo>
                    <a:pt x="7423" y="12045"/>
                  </a:lnTo>
                  <a:cubicBezTo>
                    <a:pt x="8638" y="12956"/>
                    <a:pt x="10084" y="13404"/>
                    <a:pt x="11521" y="13404"/>
                  </a:cubicBezTo>
                  <a:cubicBezTo>
                    <a:pt x="13251" y="13404"/>
                    <a:pt x="14969" y="12755"/>
                    <a:pt x="16256" y="11483"/>
                  </a:cubicBezTo>
                  <a:cubicBezTo>
                    <a:pt x="17594" y="10252"/>
                    <a:pt x="18263" y="8566"/>
                    <a:pt x="18263" y="6692"/>
                  </a:cubicBezTo>
                  <a:cubicBezTo>
                    <a:pt x="18263" y="4899"/>
                    <a:pt x="17594" y="3213"/>
                    <a:pt x="16256" y="2008"/>
                  </a:cubicBezTo>
                  <a:cubicBezTo>
                    <a:pt x="15024" y="777"/>
                    <a:pt x="13338"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442;p46">
              <a:extLst>
                <a:ext uri="{FF2B5EF4-FFF2-40B4-BE49-F238E27FC236}">
                  <a16:creationId xmlns:a16="http://schemas.microsoft.com/office/drawing/2014/main" id="{8017F215-F499-B1E6-106F-47069D605E8B}"/>
                </a:ext>
              </a:extLst>
            </p:cNvPr>
            <p:cNvSpPr/>
            <p:nvPr/>
          </p:nvSpPr>
          <p:spPr>
            <a:xfrm>
              <a:off x="4567550" y="4187250"/>
              <a:ext cx="309825" cy="281900"/>
            </a:xfrm>
            <a:custGeom>
              <a:avLst/>
              <a:gdLst/>
              <a:ahLst/>
              <a:cxnLst/>
              <a:rect l="l" t="t" r="r" b="b"/>
              <a:pathLst>
                <a:path w="12393" h="11276" extrusionOk="0">
                  <a:moveTo>
                    <a:pt x="5702" y="0"/>
                  </a:moveTo>
                  <a:cubicBezTo>
                    <a:pt x="4363" y="107"/>
                    <a:pt x="3132" y="776"/>
                    <a:pt x="2249" y="1686"/>
                  </a:cubicBezTo>
                  <a:cubicBezTo>
                    <a:pt x="1" y="3908"/>
                    <a:pt x="1" y="7468"/>
                    <a:pt x="2249" y="9609"/>
                  </a:cubicBezTo>
                  <a:cubicBezTo>
                    <a:pt x="3306" y="10720"/>
                    <a:pt x="4751" y="11275"/>
                    <a:pt x="6197" y="11275"/>
                  </a:cubicBezTo>
                  <a:cubicBezTo>
                    <a:pt x="7642" y="11275"/>
                    <a:pt x="9087" y="10720"/>
                    <a:pt x="10145" y="9609"/>
                  </a:cubicBezTo>
                  <a:cubicBezTo>
                    <a:pt x="12393" y="7468"/>
                    <a:pt x="12393" y="3908"/>
                    <a:pt x="10145" y="1686"/>
                  </a:cubicBezTo>
                  <a:cubicBezTo>
                    <a:pt x="9261" y="776"/>
                    <a:pt x="8137" y="241"/>
                    <a:pt x="6933" y="107"/>
                  </a:cubicBezTo>
                  <a:cubicBezTo>
                    <a:pt x="6869" y="79"/>
                    <a:pt x="6815" y="66"/>
                    <a:pt x="6770" y="66"/>
                  </a:cubicBezTo>
                  <a:cubicBezTo>
                    <a:pt x="6643" y="66"/>
                    <a:pt x="6585" y="171"/>
                    <a:pt x="6585" y="348"/>
                  </a:cubicBezTo>
                  <a:cubicBezTo>
                    <a:pt x="6585" y="455"/>
                    <a:pt x="6692" y="562"/>
                    <a:pt x="6799" y="562"/>
                  </a:cubicBezTo>
                  <a:cubicBezTo>
                    <a:pt x="7923" y="669"/>
                    <a:pt x="9047" y="1231"/>
                    <a:pt x="9824" y="2008"/>
                  </a:cubicBezTo>
                  <a:cubicBezTo>
                    <a:pt x="11831" y="4015"/>
                    <a:pt x="11831" y="7254"/>
                    <a:pt x="9824" y="9261"/>
                  </a:cubicBezTo>
                  <a:cubicBezTo>
                    <a:pt x="8820" y="10211"/>
                    <a:pt x="7508" y="10686"/>
                    <a:pt x="6197" y="10686"/>
                  </a:cubicBezTo>
                  <a:cubicBezTo>
                    <a:pt x="4885" y="10686"/>
                    <a:pt x="3574" y="10211"/>
                    <a:pt x="2570" y="9261"/>
                  </a:cubicBezTo>
                  <a:cubicBezTo>
                    <a:pt x="563" y="7254"/>
                    <a:pt x="563" y="4015"/>
                    <a:pt x="2570" y="2008"/>
                  </a:cubicBezTo>
                  <a:cubicBezTo>
                    <a:pt x="3453" y="1231"/>
                    <a:pt x="4577" y="669"/>
                    <a:pt x="5702" y="562"/>
                  </a:cubicBezTo>
                  <a:cubicBezTo>
                    <a:pt x="5916" y="562"/>
                    <a:pt x="6023" y="455"/>
                    <a:pt x="5916" y="241"/>
                  </a:cubicBezTo>
                  <a:cubicBezTo>
                    <a:pt x="5916" y="107"/>
                    <a:pt x="5809" y="0"/>
                    <a:pt x="5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443;p46">
              <a:extLst>
                <a:ext uri="{FF2B5EF4-FFF2-40B4-BE49-F238E27FC236}">
                  <a16:creationId xmlns:a16="http://schemas.microsoft.com/office/drawing/2014/main" id="{D16CF6DA-09AE-00BE-B314-BAEB0D32E6E2}"/>
                </a:ext>
              </a:extLst>
            </p:cNvPr>
            <p:cNvSpPr/>
            <p:nvPr/>
          </p:nvSpPr>
          <p:spPr>
            <a:xfrm>
              <a:off x="4637150" y="4254150"/>
              <a:ext cx="173325" cy="147900"/>
            </a:xfrm>
            <a:custGeom>
              <a:avLst/>
              <a:gdLst/>
              <a:ahLst/>
              <a:cxnLst/>
              <a:rect l="l" t="t" r="r" b="b"/>
              <a:pathLst>
                <a:path w="6933" h="5916" extrusionOk="0">
                  <a:moveTo>
                    <a:pt x="4015" y="563"/>
                  </a:moveTo>
                  <a:cubicBezTo>
                    <a:pt x="4149" y="563"/>
                    <a:pt x="4256" y="670"/>
                    <a:pt x="4256" y="777"/>
                  </a:cubicBezTo>
                  <a:lnTo>
                    <a:pt x="4256" y="1125"/>
                  </a:lnTo>
                  <a:lnTo>
                    <a:pt x="2677" y="1125"/>
                  </a:lnTo>
                  <a:lnTo>
                    <a:pt x="2677" y="777"/>
                  </a:lnTo>
                  <a:cubicBezTo>
                    <a:pt x="2677" y="670"/>
                    <a:pt x="2811" y="563"/>
                    <a:pt x="2918" y="563"/>
                  </a:cubicBezTo>
                  <a:close/>
                  <a:moveTo>
                    <a:pt x="6370" y="1580"/>
                  </a:moveTo>
                  <a:lnTo>
                    <a:pt x="6370" y="2677"/>
                  </a:lnTo>
                  <a:lnTo>
                    <a:pt x="4363" y="2677"/>
                  </a:lnTo>
                  <a:lnTo>
                    <a:pt x="4363" y="2463"/>
                  </a:lnTo>
                  <a:cubicBezTo>
                    <a:pt x="4363" y="2249"/>
                    <a:pt x="4256" y="2115"/>
                    <a:pt x="4015" y="2115"/>
                  </a:cubicBezTo>
                  <a:lnTo>
                    <a:pt x="2918" y="2115"/>
                  </a:lnTo>
                  <a:cubicBezTo>
                    <a:pt x="2811" y="2115"/>
                    <a:pt x="2677" y="2249"/>
                    <a:pt x="2677" y="2463"/>
                  </a:cubicBezTo>
                  <a:lnTo>
                    <a:pt x="2677" y="2677"/>
                  </a:lnTo>
                  <a:lnTo>
                    <a:pt x="455" y="2677"/>
                  </a:lnTo>
                  <a:lnTo>
                    <a:pt x="455" y="1580"/>
                  </a:lnTo>
                  <a:close/>
                  <a:moveTo>
                    <a:pt x="3801" y="2677"/>
                  </a:moveTo>
                  <a:lnTo>
                    <a:pt x="3801" y="3346"/>
                  </a:lnTo>
                  <a:lnTo>
                    <a:pt x="3132" y="3346"/>
                  </a:lnTo>
                  <a:lnTo>
                    <a:pt x="3132" y="2677"/>
                  </a:lnTo>
                  <a:close/>
                  <a:moveTo>
                    <a:pt x="6370" y="3239"/>
                  </a:moveTo>
                  <a:lnTo>
                    <a:pt x="6370" y="5354"/>
                  </a:lnTo>
                  <a:lnTo>
                    <a:pt x="455" y="5354"/>
                  </a:lnTo>
                  <a:lnTo>
                    <a:pt x="455" y="3239"/>
                  </a:lnTo>
                  <a:lnTo>
                    <a:pt x="2677" y="3239"/>
                  </a:lnTo>
                  <a:lnTo>
                    <a:pt x="2677" y="3587"/>
                  </a:lnTo>
                  <a:cubicBezTo>
                    <a:pt x="2677" y="3694"/>
                    <a:pt x="2811" y="3801"/>
                    <a:pt x="2918" y="3801"/>
                  </a:cubicBezTo>
                  <a:lnTo>
                    <a:pt x="4015" y="3801"/>
                  </a:lnTo>
                  <a:cubicBezTo>
                    <a:pt x="4256" y="3801"/>
                    <a:pt x="4363" y="3694"/>
                    <a:pt x="4363" y="3587"/>
                  </a:cubicBezTo>
                  <a:lnTo>
                    <a:pt x="4363" y="3239"/>
                  </a:lnTo>
                  <a:close/>
                  <a:moveTo>
                    <a:pt x="2918" y="1"/>
                  </a:moveTo>
                  <a:cubicBezTo>
                    <a:pt x="2463" y="1"/>
                    <a:pt x="2141" y="349"/>
                    <a:pt x="2141" y="777"/>
                  </a:cubicBezTo>
                  <a:lnTo>
                    <a:pt x="2141" y="1125"/>
                  </a:lnTo>
                  <a:lnTo>
                    <a:pt x="241" y="1125"/>
                  </a:lnTo>
                  <a:cubicBezTo>
                    <a:pt x="134" y="1125"/>
                    <a:pt x="0" y="1232"/>
                    <a:pt x="0" y="1339"/>
                  </a:cubicBezTo>
                  <a:lnTo>
                    <a:pt x="0" y="5702"/>
                  </a:lnTo>
                  <a:cubicBezTo>
                    <a:pt x="0" y="5809"/>
                    <a:pt x="134" y="5916"/>
                    <a:pt x="241" y="5916"/>
                  </a:cubicBezTo>
                  <a:lnTo>
                    <a:pt x="6692" y="5916"/>
                  </a:lnTo>
                  <a:cubicBezTo>
                    <a:pt x="6825" y="5916"/>
                    <a:pt x="6932" y="5809"/>
                    <a:pt x="6932" y="5702"/>
                  </a:cubicBezTo>
                  <a:lnTo>
                    <a:pt x="6932" y="1339"/>
                  </a:lnTo>
                  <a:cubicBezTo>
                    <a:pt x="6932" y="1232"/>
                    <a:pt x="6825" y="1125"/>
                    <a:pt x="6692" y="1125"/>
                  </a:cubicBezTo>
                  <a:lnTo>
                    <a:pt x="4818" y="1125"/>
                  </a:lnTo>
                  <a:lnTo>
                    <a:pt x="4818" y="777"/>
                  </a:lnTo>
                  <a:cubicBezTo>
                    <a:pt x="4818" y="349"/>
                    <a:pt x="4470"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roup 215">
            <a:extLst>
              <a:ext uri="{FF2B5EF4-FFF2-40B4-BE49-F238E27FC236}">
                <a16:creationId xmlns:a16="http://schemas.microsoft.com/office/drawing/2014/main" id="{6A356C37-7D28-91BA-5772-904347A3352E}"/>
              </a:ext>
            </a:extLst>
          </p:cNvPr>
          <p:cNvGrpSpPr/>
          <p:nvPr/>
        </p:nvGrpSpPr>
        <p:grpSpPr>
          <a:xfrm>
            <a:off x="7840631" y="221362"/>
            <a:ext cx="1481160" cy="846638"/>
            <a:chOff x="7840631" y="221362"/>
            <a:chExt cx="1481160" cy="846638"/>
          </a:xfrm>
        </p:grpSpPr>
        <p:cxnSp>
          <p:nvCxnSpPr>
            <p:cNvPr id="62" name="Straight Arrow Connector 61">
              <a:extLst>
                <a:ext uri="{FF2B5EF4-FFF2-40B4-BE49-F238E27FC236}">
                  <a16:creationId xmlns:a16="http://schemas.microsoft.com/office/drawing/2014/main" id="{51E5F22F-AC62-FBEC-7C12-A4CC90C6A7C5}"/>
                </a:ext>
              </a:extLst>
            </p:cNvPr>
            <p:cNvCxnSpPr>
              <a:cxnSpLocks/>
              <a:stCxn id="3" idx="2"/>
              <a:endCxn id="5" idx="1"/>
            </p:cNvCxnSpPr>
            <p:nvPr/>
          </p:nvCxnSpPr>
          <p:spPr>
            <a:xfrm flipH="1">
              <a:off x="8581210" y="859532"/>
              <a:ext cx="1" cy="208468"/>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3" name="Flowchart: Terminator 2">
              <a:extLst>
                <a:ext uri="{FF2B5EF4-FFF2-40B4-BE49-F238E27FC236}">
                  <a16:creationId xmlns:a16="http://schemas.microsoft.com/office/drawing/2014/main" id="{7F916A1D-D9D5-8EEA-D89F-C2B110049746}"/>
                </a:ext>
              </a:extLst>
            </p:cNvPr>
            <p:cNvSpPr/>
            <p:nvPr/>
          </p:nvSpPr>
          <p:spPr>
            <a:xfrm>
              <a:off x="7840631" y="221362"/>
              <a:ext cx="1481160" cy="638170"/>
            </a:xfrm>
            <a:prstGeom prst="flowChartTerminator">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Lexend Deca" pitchFamily="2" charset="0"/>
                </a:rPr>
                <a:t>Start</a:t>
              </a:r>
            </a:p>
          </p:txBody>
        </p:sp>
      </p:grpSp>
      <p:grpSp>
        <p:nvGrpSpPr>
          <p:cNvPr id="217" name="Group 216">
            <a:extLst>
              <a:ext uri="{FF2B5EF4-FFF2-40B4-BE49-F238E27FC236}">
                <a16:creationId xmlns:a16="http://schemas.microsoft.com/office/drawing/2014/main" id="{D38EA709-15C0-818A-401C-E38AD4898C50}"/>
              </a:ext>
            </a:extLst>
          </p:cNvPr>
          <p:cNvGrpSpPr/>
          <p:nvPr/>
        </p:nvGrpSpPr>
        <p:grpSpPr>
          <a:xfrm>
            <a:off x="6820616" y="1068000"/>
            <a:ext cx="3521188" cy="1253506"/>
            <a:chOff x="6820616" y="1068000"/>
            <a:chExt cx="3521188" cy="1253506"/>
          </a:xfrm>
        </p:grpSpPr>
        <p:cxnSp>
          <p:nvCxnSpPr>
            <p:cNvPr id="70" name="Straight Arrow Connector 69">
              <a:extLst>
                <a:ext uri="{FF2B5EF4-FFF2-40B4-BE49-F238E27FC236}">
                  <a16:creationId xmlns:a16="http://schemas.microsoft.com/office/drawing/2014/main" id="{D286D4DE-E24D-1462-0BA1-BE5BDABF6613}"/>
                </a:ext>
              </a:extLst>
            </p:cNvPr>
            <p:cNvCxnSpPr>
              <a:cxnSpLocks/>
              <a:stCxn id="5" idx="4"/>
              <a:endCxn id="19" idx="1"/>
            </p:cNvCxnSpPr>
            <p:nvPr/>
          </p:nvCxnSpPr>
          <p:spPr>
            <a:xfrm>
              <a:off x="8581210" y="2113038"/>
              <a:ext cx="0" cy="208468"/>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5" name="Flowchart: Data 4">
              <a:extLst>
                <a:ext uri="{FF2B5EF4-FFF2-40B4-BE49-F238E27FC236}">
                  <a16:creationId xmlns:a16="http://schemas.microsoft.com/office/drawing/2014/main" id="{CD9ADE48-F750-076E-A7B8-42B4A2E01353}"/>
                </a:ext>
              </a:extLst>
            </p:cNvPr>
            <p:cNvSpPr/>
            <p:nvPr/>
          </p:nvSpPr>
          <p:spPr>
            <a:xfrm>
              <a:off x="6820616" y="1068000"/>
              <a:ext cx="3521188" cy="1045038"/>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Load YOLO model &amp; choose model type</a:t>
              </a:r>
            </a:p>
          </p:txBody>
        </p:sp>
      </p:grpSp>
      <p:grpSp>
        <p:nvGrpSpPr>
          <p:cNvPr id="219" name="Group 218">
            <a:extLst>
              <a:ext uri="{FF2B5EF4-FFF2-40B4-BE49-F238E27FC236}">
                <a16:creationId xmlns:a16="http://schemas.microsoft.com/office/drawing/2014/main" id="{6D7474BF-287F-BF0C-ACCC-1EEA0D56D78B}"/>
              </a:ext>
            </a:extLst>
          </p:cNvPr>
          <p:cNvGrpSpPr/>
          <p:nvPr/>
        </p:nvGrpSpPr>
        <p:grpSpPr>
          <a:xfrm>
            <a:off x="6820616" y="3499086"/>
            <a:ext cx="3521188" cy="1253506"/>
            <a:chOff x="6820616" y="3499086"/>
            <a:chExt cx="3521188" cy="1253506"/>
          </a:xfrm>
        </p:grpSpPr>
        <p:cxnSp>
          <p:nvCxnSpPr>
            <p:cNvPr id="101" name="Straight Arrow Connector 100">
              <a:extLst>
                <a:ext uri="{FF2B5EF4-FFF2-40B4-BE49-F238E27FC236}">
                  <a16:creationId xmlns:a16="http://schemas.microsoft.com/office/drawing/2014/main" id="{6386EEC9-858E-082F-1903-091C9A0873BA}"/>
                </a:ext>
              </a:extLst>
            </p:cNvPr>
            <p:cNvCxnSpPr>
              <a:cxnSpLocks/>
              <a:stCxn id="16" idx="4"/>
              <a:endCxn id="130" idx="1"/>
            </p:cNvCxnSpPr>
            <p:nvPr/>
          </p:nvCxnSpPr>
          <p:spPr>
            <a:xfrm flipH="1">
              <a:off x="8573788" y="4544124"/>
              <a:ext cx="7422" cy="208468"/>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6" name="Flowchart: Data 15">
              <a:extLst>
                <a:ext uri="{FF2B5EF4-FFF2-40B4-BE49-F238E27FC236}">
                  <a16:creationId xmlns:a16="http://schemas.microsoft.com/office/drawing/2014/main" id="{A73AEDDB-4123-6142-1504-C754F76C2303}"/>
                </a:ext>
              </a:extLst>
            </p:cNvPr>
            <p:cNvSpPr/>
            <p:nvPr/>
          </p:nvSpPr>
          <p:spPr>
            <a:xfrm>
              <a:off x="6820616" y="3499086"/>
              <a:ext cx="3521188" cy="1045038"/>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Perform Object Detection</a:t>
              </a:r>
            </a:p>
            <a:p>
              <a:pPr algn="ctr"/>
              <a:r>
                <a:rPr lang="en-US" sz="1200" dirty="0">
                  <a:solidFill>
                    <a:schemeClr val="tx1"/>
                  </a:solidFill>
                  <a:latin typeface="Lexend Deca" pitchFamily="2" charset="0"/>
                </a:rPr>
                <a:t>(Run on chosen source)</a:t>
              </a:r>
            </a:p>
          </p:txBody>
        </p:sp>
      </p:grpSp>
      <p:grpSp>
        <p:nvGrpSpPr>
          <p:cNvPr id="218" name="Group 217">
            <a:extLst>
              <a:ext uri="{FF2B5EF4-FFF2-40B4-BE49-F238E27FC236}">
                <a16:creationId xmlns:a16="http://schemas.microsoft.com/office/drawing/2014/main" id="{660356E3-A91E-E582-7D3E-81E4B4B86E1C}"/>
              </a:ext>
            </a:extLst>
          </p:cNvPr>
          <p:cNvGrpSpPr/>
          <p:nvPr/>
        </p:nvGrpSpPr>
        <p:grpSpPr>
          <a:xfrm>
            <a:off x="6820616" y="2321506"/>
            <a:ext cx="3521188" cy="1177580"/>
            <a:chOff x="6820616" y="2321506"/>
            <a:chExt cx="3521188" cy="1177580"/>
          </a:xfrm>
        </p:grpSpPr>
        <p:cxnSp>
          <p:nvCxnSpPr>
            <p:cNvPr id="99" name="Straight Arrow Connector 98">
              <a:extLst>
                <a:ext uri="{FF2B5EF4-FFF2-40B4-BE49-F238E27FC236}">
                  <a16:creationId xmlns:a16="http://schemas.microsoft.com/office/drawing/2014/main" id="{5508F683-FA0C-237C-93FC-39117368C4BA}"/>
                </a:ext>
              </a:extLst>
            </p:cNvPr>
            <p:cNvCxnSpPr>
              <a:cxnSpLocks/>
              <a:stCxn id="19" idx="4"/>
              <a:endCxn id="16" idx="1"/>
            </p:cNvCxnSpPr>
            <p:nvPr/>
          </p:nvCxnSpPr>
          <p:spPr>
            <a:xfrm>
              <a:off x="8581210" y="3290618"/>
              <a:ext cx="0" cy="208468"/>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9" name="Flowchart: Data 18">
              <a:extLst>
                <a:ext uri="{FF2B5EF4-FFF2-40B4-BE49-F238E27FC236}">
                  <a16:creationId xmlns:a16="http://schemas.microsoft.com/office/drawing/2014/main" id="{9F93BD78-F720-B3BE-3613-F8C09CDD472D}"/>
                </a:ext>
              </a:extLst>
            </p:cNvPr>
            <p:cNvSpPr/>
            <p:nvPr/>
          </p:nvSpPr>
          <p:spPr>
            <a:xfrm>
              <a:off x="6820616" y="2321506"/>
              <a:ext cx="3521188" cy="969112"/>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 Configure Object</a:t>
              </a:r>
            </a:p>
            <a:p>
              <a:pPr algn="ctr"/>
              <a:r>
                <a:rPr lang="en-US" sz="1200" dirty="0">
                  <a:solidFill>
                    <a:schemeClr val="tx1"/>
                  </a:solidFill>
                  <a:latin typeface="Lexend Deca" pitchFamily="2" charset="0"/>
                </a:rPr>
                <a:t>- Detection Parameters (Input source, Confidence threshold, Display &amp; save options)</a:t>
              </a:r>
            </a:p>
          </p:txBody>
        </p:sp>
      </p:grpSp>
      <p:sp>
        <p:nvSpPr>
          <p:cNvPr id="134" name="Flowchart: Terminator 133">
            <a:extLst>
              <a:ext uri="{FF2B5EF4-FFF2-40B4-BE49-F238E27FC236}">
                <a16:creationId xmlns:a16="http://schemas.microsoft.com/office/drawing/2014/main" id="{227A9D2B-6CFC-9909-DF3A-F74414E97806}"/>
              </a:ext>
            </a:extLst>
          </p:cNvPr>
          <p:cNvSpPr/>
          <p:nvPr/>
        </p:nvSpPr>
        <p:spPr>
          <a:xfrm>
            <a:off x="7833208" y="6006096"/>
            <a:ext cx="1481160" cy="638170"/>
          </a:xfrm>
          <a:prstGeom prst="flowChartTerminator">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Lexend Deca" pitchFamily="2" charset="0"/>
              </a:rPr>
              <a:t>End</a:t>
            </a:r>
          </a:p>
        </p:txBody>
      </p:sp>
      <p:grpSp>
        <p:nvGrpSpPr>
          <p:cNvPr id="220" name="Group 219">
            <a:extLst>
              <a:ext uri="{FF2B5EF4-FFF2-40B4-BE49-F238E27FC236}">
                <a16:creationId xmlns:a16="http://schemas.microsoft.com/office/drawing/2014/main" id="{1380383C-4734-4684-A5F2-FC43CF52AB8C}"/>
              </a:ext>
            </a:extLst>
          </p:cNvPr>
          <p:cNvGrpSpPr/>
          <p:nvPr/>
        </p:nvGrpSpPr>
        <p:grpSpPr>
          <a:xfrm>
            <a:off x="6813194" y="4752592"/>
            <a:ext cx="3521188" cy="1253504"/>
            <a:chOff x="6813194" y="4752592"/>
            <a:chExt cx="3521188" cy="1253504"/>
          </a:xfrm>
        </p:grpSpPr>
        <p:sp>
          <p:nvSpPr>
            <p:cNvPr id="130" name="Flowchart: Data 129">
              <a:extLst>
                <a:ext uri="{FF2B5EF4-FFF2-40B4-BE49-F238E27FC236}">
                  <a16:creationId xmlns:a16="http://schemas.microsoft.com/office/drawing/2014/main" id="{4F0A964E-1D7C-E0A2-1A59-F5BF88312925}"/>
                </a:ext>
              </a:extLst>
            </p:cNvPr>
            <p:cNvSpPr/>
            <p:nvPr/>
          </p:nvSpPr>
          <p:spPr>
            <a:xfrm>
              <a:off x="6813194" y="4752592"/>
              <a:ext cx="3521188" cy="1045038"/>
            </a:xfrm>
            <a:prstGeom prst="flowChartInputOutput">
              <a:avLst/>
            </a:prstGeom>
            <a:noFill/>
            <a:ln w="12700">
              <a:solidFill>
                <a:schemeClr val="tx1"/>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Lexend Deca" pitchFamily="2" charset="0"/>
                </a:rPr>
                <a:t>Perform Object Detection</a:t>
              </a:r>
            </a:p>
            <a:p>
              <a:pPr algn="ctr"/>
              <a:r>
                <a:rPr lang="en-US" sz="1200" dirty="0">
                  <a:solidFill>
                    <a:schemeClr val="tx1"/>
                  </a:solidFill>
                  <a:latin typeface="Lexend Deca" pitchFamily="2" charset="0"/>
                </a:rPr>
                <a:t>(Run on chosen source)</a:t>
              </a:r>
            </a:p>
          </p:txBody>
        </p:sp>
        <p:cxnSp>
          <p:nvCxnSpPr>
            <p:cNvPr id="163" name="Straight Arrow Connector 162">
              <a:extLst>
                <a:ext uri="{FF2B5EF4-FFF2-40B4-BE49-F238E27FC236}">
                  <a16:creationId xmlns:a16="http://schemas.microsoft.com/office/drawing/2014/main" id="{5A1E440D-73D9-8FA9-550E-E79364563B9E}"/>
                </a:ext>
              </a:extLst>
            </p:cNvPr>
            <p:cNvCxnSpPr>
              <a:cxnSpLocks/>
              <a:stCxn id="130" idx="4"/>
              <a:endCxn id="134" idx="0"/>
            </p:cNvCxnSpPr>
            <p:nvPr/>
          </p:nvCxnSpPr>
          <p:spPr>
            <a:xfrm>
              <a:off x="8573788" y="5797630"/>
              <a:ext cx="0" cy="208466"/>
            </a:xfrm>
            <a:prstGeom prst="straightConnector1">
              <a:avLst/>
            </a:prstGeom>
            <a:ln w="12700">
              <a:solidFill>
                <a:schemeClr val="tx1"/>
              </a:solidFill>
              <a:prstDash val="dash"/>
              <a:tailEnd type="arrow"/>
            </a:ln>
          </p:spPr>
          <p:style>
            <a:lnRef idx="1">
              <a:schemeClr val="accent1"/>
            </a:lnRef>
            <a:fillRef idx="0">
              <a:schemeClr val="accent1"/>
            </a:fillRef>
            <a:effectRef idx="0">
              <a:schemeClr val="accent1"/>
            </a:effectRef>
            <a:fontRef idx="minor">
              <a:schemeClr val="tx1"/>
            </a:fontRef>
          </p:style>
        </p:cxnSp>
      </p:grpSp>
      <p:sp>
        <p:nvSpPr>
          <p:cNvPr id="215" name="Rectangle: Rounded Corners 214">
            <a:extLst>
              <a:ext uri="{FF2B5EF4-FFF2-40B4-BE49-F238E27FC236}">
                <a16:creationId xmlns:a16="http://schemas.microsoft.com/office/drawing/2014/main" id="{A4028758-DE79-46AC-CA8D-4882D6949741}"/>
              </a:ext>
            </a:extLst>
          </p:cNvPr>
          <p:cNvSpPr/>
          <p:nvPr/>
        </p:nvSpPr>
        <p:spPr>
          <a:xfrm>
            <a:off x="968873" y="2175600"/>
            <a:ext cx="4964024" cy="3075533"/>
          </a:xfrm>
          <a:prstGeom prst="roundRect">
            <a:avLst>
              <a:gd name="adj" fmla="val 0"/>
            </a:avLst>
          </a:prstGeom>
          <a:blipFill>
            <a:blip r:embed="rId2"/>
            <a:stretch>
              <a:fillRect/>
            </a:stretch>
          </a:blip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60685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16"/>
                                        </p:tgtEl>
                                        <p:attrNameLst>
                                          <p:attrName>style.visibility</p:attrName>
                                        </p:attrNameLst>
                                      </p:cBhvr>
                                      <p:to>
                                        <p:strVal val="visible"/>
                                      </p:to>
                                    </p:set>
                                    <p:animEffect transition="in" filter="wipe(up)">
                                      <p:cBhvr>
                                        <p:cTn id="7" dur="1000"/>
                                        <p:tgtEl>
                                          <p:spTgt spid="216"/>
                                        </p:tgtEl>
                                      </p:cBhvr>
                                    </p:animEffect>
                                  </p:childTnLst>
                                </p:cTn>
                              </p:par>
                            </p:childTnLst>
                          </p:cTn>
                        </p:par>
                        <p:par>
                          <p:cTn id="8" fill="hold">
                            <p:stCondLst>
                              <p:cond delay="1000"/>
                            </p:stCondLst>
                            <p:childTnLst>
                              <p:par>
                                <p:cTn id="9" presetID="22" presetClass="entr" presetSubtype="1" fill="hold" nodeType="afterEffect">
                                  <p:stCondLst>
                                    <p:cond delay="0"/>
                                  </p:stCondLst>
                                  <p:childTnLst>
                                    <p:set>
                                      <p:cBhvr>
                                        <p:cTn id="10" dur="1" fill="hold">
                                          <p:stCondLst>
                                            <p:cond delay="0"/>
                                          </p:stCondLst>
                                        </p:cTn>
                                        <p:tgtEl>
                                          <p:spTgt spid="217"/>
                                        </p:tgtEl>
                                        <p:attrNameLst>
                                          <p:attrName>style.visibility</p:attrName>
                                        </p:attrNameLst>
                                      </p:cBhvr>
                                      <p:to>
                                        <p:strVal val="visible"/>
                                      </p:to>
                                    </p:set>
                                    <p:animEffect transition="in" filter="wipe(up)">
                                      <p:cBhvr>
                                        <p:cTn id="11" dur="1000"/>
                                        <p:tgtEl>
                                          <p:spTgt spid="217"/>
                                        </p:tgtEl>
                                      </p:cBhvr>
                                    </p:animEffect>
                                  </p:childTnLst>
                                </p:cTn>
                              </p:par>
                            </p:childTnLst>
                          </p:cTn>
                        </p:par>
                        <p:par>
                          <p:cTn id="12" fill="hold">
                            <p:stCondLst>
                              <p:cond delay="2000"/>
                            </p:stCondLst>
                            <p:childTnLst>
                              <p:par>
                                <p:cTn id="13" presetID="22" presetClass="entr" presetSubtype="1" fill="hold" nodeType="afterEffect">
                                  <p:stCondLst>
                                    <p:cond delay="0"/>
                                  </p:stCondLst>
                                  <p:childTnLst>
                                    <p:set>
                                      <p:cBhvr>
                                        <p:cTn id="14" dur="1" fill="hold">
                                          <p:stCondLst>
                                            <p:cond delay="0"/>
                                          </p:stCondLst>
                                        </p:cTn>
                                        <p:tgtEl>
                                          <p:spTgt spid="218"/>
                                        </p:tgtEl>
                                        <p:attrNameLst>
                                          <p:attrName>style.visibility</p:attrName>
                                        </p:attrNameLst>
                                      </p:cBhvr>
                                      <p:to>
                                        <p:strVal val="visible"/>
                                      </p:to>
                                    </p:set>
                                    <p:animEffect transition="in" filter="wipe(up)">
                                      <p:cBhvr>
                                        <p:cTn id="15" dur="1000"/>
                                        <p:tgtEl>
                                          <p:spTgt spid="218"/>
                                        </p:tgtEl>
                                      </p:cBhvr>
                                    </p:animEffect>
                                  </p:childTnLst>
                                </p:cTn>
                              </p:par>
                            </p:childTnLst>
                          </p:cTn>
                        </p:par>
                        <p:par>
                          <p:cTn id="16" fill="hold">
                            <p:stCondLst>
                              <p:cond delay="3000"/>
                            </p:stCondLst>
                            <p:childTnLst>
                              <p:par>
                                <p:cTn id="17" presetID="22" presetClass="entr" presetSubtype="1" fill="hold" nodeType="afterEffect">
                                  <p:stCondLst>
                                    <p:cond delay="0"/>
                                  </p:stCondLst>
                                  <p:childTnLst>
                                    <p:set>
                                      <p:cBhvr>
                                        <p:cTn id="18" dur="1" fill="hold">
                                          <p:stCondLst>
                                            <p:cond delay="0"/>
                                          </p:stCondLst>
                                        </p:cTn>
                                        <p:tgtEl>
                                          <p:spTgt spid="219"/>
                                        </p:tgtEl>
                                        <p:attrNameLst>
                                          <p:attrName>style.visibility</p:attrName>
                                        </p:attrNameLst>
                                      </p:cBhvr>
                                      <p:to>
                                        <p:strVal val="visible"/>
                                      </p:to>
                                    </p:set>
                                    <p:animEffect transition="in" filter="wipe(up)">
                                      <p:cBhvr>
                                        <p:cTn id="19" dur="1000"/>
                                        <p:tgtEl>
                                          <p:spTgt spid="219"/>
                                        </p:tgtEl>
                                      </p:cBhvr>
                                    </p:animEffect>
                                  </p:childTnLst>
                                </p:cTn>
                              </p:par>
                            </p:childTnLst>
                          </p:cTn>
                        </p:par>
                        <p:par>
                          <p:cTn id="20" fill="hold">
                            <p:stCondLst>
                              <p:cond delay="4000"/>
                            </p:stCondLst>
                            <p:childTnLst>
                              <p:par>
                                <p:cTn id="21" presetID="22" presetClass="entr" presetSubtype="1" fill="hold" nodeType="afterEffect">
                                  <p:stCondLst>
                                    <p:cond delay="0"/>
                                  </p:stCondLst>
                                  <p:childTnLst>
                                    <p:set>
                                      <p:cBhvr>
                                        <p:cTn id="22" dur="1" fill="hold">
                                          <p:stCondLst>
                                            <p:cond delay="0"/>
                                          </p:stCondLst>
                                        </p:cTn>
                                        <p:tgtEl>
                                          <p:spTgt spid="220"/>
                                        </p:tgtEl>
                                        <p:attrNameLst>
                                          <p:attrName>style.visibility</p:attrName>
                                        </p:attrNameLst>
                                      </p:cBhvr>
                                      <p:to>
                                        <p:strVal val="visible"/>
                                      </p:to>
                                    </p:set>
                                    <p:animEffect transition="in" filter="wipe(up)">
                                      <p:cBhvr>
                                        <p:cTn id="23" dur="1000"/>
                                        <p:tgtEl>
                                          <p:spTgt spid="220"/>
                                        </p:tgtEl>
                                      </p:cBhvr>
                                    </p:animEffect>
                                  </p:childTnLst>
                                </p:cTn>
                              </p:par>
                            </p:childTnLst>
                          </p:cTn>
                        </p:par>
                        <p:par>
                          <p:cTn id="24" fill="hold">
                            <p:stCondLst>
                              <p:cond delay="5000"/>
                            </p:stCondLst>
                            <p:childTnLst>
                              <p:par>
                                <p:cTn id="25" presetID="22" presetClass="entr" presetSubtype="1" fill="hold" grpId="0" nodeType="afterEffect">
                                  <p:stCondLst>
                                    <p:cond delay="0"/>
                                  </p:stCondLst>
                                  <p:childTnLst>
                                    <p:set>
                                      <p:cBhvr>
                                        <p:cTn id="26" dur="1" fill="hold">
                                          <p:stCondLst>
                                            <p:cond delay="0"/>
                                          </p:stCondLst>
                                        </p:cTn>
                                        <p:tgtEl>
                                          <p:spTgt spid="134"/>
                                        </p:tgtEl>
                                        <p:attrNameLst>
                                          <p:attrName>style.visibility</p:attrName>
                                        </p:attrNameLst>
                                      </p:cBhvr>
                                      <p:to>
                                        <p:strVal val="visible"/>
                                      </p:to>
                                    </p:set>
                                    <p:animEffect transition="in" filter="wipe(up)">
                                      <p:cBhvr>
                                        <p:cTn id="27" dur="10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TotalTime>
  <Words>576</Words>
  <Application>Microsoft Office PowerPoint</Application>
  <PresentationFormat>Widescreen</PresentationFormat>
  <Paragraphs>94</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Bahnschrift</vt:lpstr>
      <vt:lpstr>Calibri</vt:lpstr>
      <vt:lpstr>Calibri Light</vt:lpstr>
      <vt:lpstr>Lexend Deca</vt:lpstr>
      <vt:lpstr>Satoshi</vt:lpstr>
      <vt:lpstr>Sora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Moaaz Mohammed</dc:creator>
  <cp:lastModifiedBy>Moaaz Mohammed</cp:lastModifiedBy>
  <cp:revision>6</cp:revision>
  <dcterms:created xsi:type="dcterms:W3CDTF">2024-11-10T23:19:39Z</dcterms:created>
  <dcterms:modified xsi:type="dcterms:W3CDTF">2024-11-11T03:26:56Z</dcterms:modified>
</cp:coreProperties>
</file>

<file path=docProps/thumbnail.jpeg>
</file>